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7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52.xml" ContentType="application/vnd.openxmlformats-officedocument.presentationml.tag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2" r:id="rId5"/>
    <p:sldMasterId id="2147483684" r:id="rId6"/>
    <p:sldMasterId id="2147483696" r:id="rId7"/>
    <p:sldMasterId id="2147483708" r:id="rId8"/>
    <p:sldMasterId id="2147483720" r:id="rId9"/>
    <p:sldMasterId id="2147483732" r:id="rId10"/>
    <p:sldMasterId id="2147483745" r:id="rId11"/>
  </p:sldMasterIdLst>
  <p:notesMasterIdLst>
    <p:notesMasterId r:id="rId20"/>
  </p:notesMasterIdLst>
  <p:sldIdLst>
    <p:sldId id="322" r:id="rId12"/>
    <p:sldId id="314" r:id="rId13"/>
    <p:sldId id="320" r:id="rId14"/>
    <p:sldId id="261" r:id="rId15"/>
    <p:sldId id="318" r:id="rId16"/>
    <p:sldId id="319" r:id="rId17"/>
    <p:sldId id="321" r:id="rId18"/>
    <p:sldId id="316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6" d="100"/>
          <a:sy n="56" d="100"/>
        </p:scale>
        <p:origin x="-1008" y="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" Type="http://schemas.openxmlformats.org/officeDocument/2006/relationships/customXml" Target="../customXml/item2.xml"/><Relationship Id="rId16" Type="http://schemas.openxmlformats.org/officeDocument/2006/relationships/slide" Target="slides/slide5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4.xml"/><Relationship Id="rId23" Type="http://schemas.openxmlformats.org/officeDocument/2006/relationships/theme" Target="theme/theme1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8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585AF5D-9618-4362-93DA-8E5E7E3D07FC}" type="doc">
      <dgm:prSet loTypeId="urn:microsoft.com/office/officeart/2005/8/layout/pyramid1" loCatId="pyramid" qsTypeId="urn:microsoft.com/office/officeart/2005/8/quickstyle/3d2" qsCatId="3D" csTypeId="urn:microsoft.com/office/officeart/2005/8/colors/accent6_2" csCatId="accent6" phldr="1"/>
      <dgm:spPr/>
    </dgm:pt>
    <dgm:pt modelId="{AC052F7D-E3DA-4D7A-B83F-CA131C7C7472}">
      <dgm:prSet phldrT="[Text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sz="2000" b="1" dirty="0" smtClean="0">
              <a:latin typeface="Arial" pitchFamily="34" charset="0"/>
              <a:cs typeface="Arial" pitchFamily="34" charset="0"/>
            </a:rPr>
            <a:t>MNC</a:t>
          </a:r>
          <a:endParaRPr lang="en-MY" sz="2000" b="1" dirty="0">
            <a:latin typeface="Arial" pitchFamily="34" charset="0"/>
            <a:cs typeface="Arial" pitchFamily="34" charset="0"/>
          </a:endParaRPr>
        </a:p>
      </dgm:t>
    </dgm:pt>
    <dgm:pt modelId="{4BD526A9-15DF-4B23-BE2E-C097598EA37A}" type="parTrans" cxnId="{BEB1815B-D53E-4FC2-A897-ABFFBBFCBAE2}">
      <dgm:prSet/>
      <dgm:spPr/>
      <dgm:t>
        <a:bodyPr/>
        <a:lstStyle/>
        <a:p>
          <a:endParaRPr lang="en-MY" sz="1050"/>
        </a:p>
      </dgm:t>
    </dgm:pt>
    <dgm:pt modelId="{63F52AA3-324A-42C9-9109-99E7A3BFDAE7}" type="sibTrans" cxnId="{BEB1815B-D53E-4FC2-A897-ABFFBBFCBAE2}">
      <dgm:prSet/>
      <dgm:spPr/>
      <dgm:t>
        <a:bodyPr/>
        <a:lstStyle/>
        <a:p>
          <a:endParaRPr lang="en-MY" sz="1050"/>
        </a:p>
      </dgm:t>
    </dgm:pt>
    <dgm:pt modelId="{048F4412-1CF4-4A6E-9BCA-55935E35C823}">
      <dgm:prSet phldrT="[Text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sz="2000" b="1" dirty="0" smtClean="0">
              <a:latin typeface="Arial" pitchFamily="34" charset="0"/>
              <a:cs typeface="Arial" pitchFamily="34" charset="0"/>
            </a:rPr>
            <a:t>LLC/SME</a:t>
          </a:r>
          <a:endParaRPr lang="en-MY" sz="2000" b="1" dirty="0">
            <a:latin typeface="Arial" pitchFamily="34" charset="0"/>
            <a:cs typeface="Arial" pitchFamily="34" charset="0"/>
          </a:endParaRPr>
        </a:p>
      </dgm:t>
    </dgm:pt>
    <dgm:pt modelId="{E085109E-FF22-408A-9D40-57207426F0EE}" type="parTrans" cxnId="{89774733-74B4-4594-879B-0952259F4B31}">
      <dgm:prSet/>
      <dgm:spPr/>
      <dgm:t>
        <a:bodyPr/>
        <a:lstStyle/>
        <a:p>
          <a:endParaRPr lang="en-MY" sz="1050"/>
        </a:p>
      </dgm:t>
    </dgm:pt>
    <dgm:pt modelId="{F622604F-CD72-480F-A0DB-72F91F3AAEF6}" type="sibTrans" cxnId="{89774733-74B4-4594-879B-0952259F4B31}">
      <dgm:prSet/>
      <dgm:spPr/>
      <dgm:t>
        <a:bodyPr/>
        <a:lstStyle/>
        <a:p>
          <a:endParaRPr lang="en-MY" sz="1050"/>
        </a:p>
      </dgm:t>
    </dgm:pt>
    <dgm:pt modelId="{5F4DAA9E-C51C-4A0D-A9A7-34A7480428E6}">
      <dgm:prSet phldrT="[Text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sz="2000" b="1" dirty="0" smtClean="0">
              <a:latin typeface="Arial" pitchFamily="34" charset="0"/>
              <a:cs typeface="Arial" pitchFamily="34" charset="0"/>
            </a:rPr>
            <a:t>MANPOWER</a:t>
          </a:r>
          <a:endParaRPr lang="en-MY" sz="2000" b="1" dirty="0">
            <a:latin typeface="Arial" pitchFamily="34" charset="0"/>
            <a:cs typeface="Arial" pitchFamily="34" charset="0"/>
          </a:endParaRPr>
        </a:p>
      </dgm:t>
    </dgm:pt>
    <dgm:pt modelId="{DF552EBB-7CCE-4E71-A5A1-A701DB1937CF}" type="parTrans" cxnId="{DA917D79-5074-485F-9595-B235907AC671}">
      <dgm:prSet/>
      <dgm:spPr/>
      <dgm:t>
        <a:bodyPr/>
        <a:lstStyle/>
        <a:p>
          <a:endParaRPr lang="en-MY" sz="1050"/>
        </a:p>
      </dgm:t>
    </dgm:pt>
    <dgm:pt modelId="{3E0E2842-B813-4DBF-85DD-F04024AC435C}" type="sibTrans" cxnId="{DA917D79-5074-485F-9595-B235907AC671}">
      <dgm:prSet/>
      <dgm:spPr/>
      <dgm:t>
        <a:bodyPr/>
        <a:lstStyle/>
        <a:p>
          <a:endParaRPr lang="en-MY" sz="1050"/>
        </a:p>
      </dgm:t>
    </dgm:pt>
    <dgm:pt modelId="{62DAF442-3DF9-4FCE-B540-F891CF7F8049}" type="pres">
      <dgm:prSet presAssocID="{3585AF5D-9618-4362-93DA-8E5E7E3D07FC}" presName="Name0" presStyleCnt="0">
        <dgm:presLayoutVars>
          <dgm:dir/>
          <dgm:animLvl val="lvl"/>
          <dgm:resizeHandles val="exact"/>
        </dgm:presLayoutVars>
      </dgm:prSet>
      <dgm:spPr/>
    </dgm:pt>
    <dgm:pt modelId="{9DA5C3B7-40C9-42C3-AAC8-6B205739CD01}" type="pres">
      <dgm:prSet presAssocID="{AC052F7D-E3DA-4D7A-B83F-CA131C7C7472}" presName="Name8" presStyleCnt="0"/>
      <dgm:spPr/>
    </dgm:pt>
    <dgm:pt modelId="{7801F987-91CD-4BEF-AABA-ED6D2456B983}" type="pres">
      <dgm:prSet presAssocID="{AC052F7D-E3DA-4D7A-B83F-CA131C7C7472}" presName="level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MY"/>
        </a:p>
      </dgm:t>
    </dgm:pt>
    <dgm:pt modelId="{926AFAC5-E7A1-4EF4-8F8C-D6F631220E65}" type="pres">
      <dgm:prSet presAssocID="{AC052F7D-E3DA-4D7A-B83F-CA131C7C7472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MY"/>
        </a:p>
      </dgm:t>
    </dgm:pt>
    <dgm:pt modelId="{6BAD3DB9-8B01-4B39-BAE9-4B5BEF04B3D1}" type="pres">
      <dgm:prSet presAssocID="{048F4412-1CF4-4A6E-9BCA-55935E35C823}" presName="Name8" presStyleCnt="0"/>
      <dgm:spPr/>
    </dgm:pt>
    <dgm:pt modelId="{763C2919-D7C6-4B21-A8FC-CA38CFAD7470}" type="pres">
      <dgm:prSet presAssocID="{048F4412-1CF4-4A6E-9BCA-55935E35C823}" presName="level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MY"/>
        </a:p>
      </dgm:t>
    </dgm:pt>
    <dgm:pt modelId="{29121A26-4BC1-4125-BFAC-0036C62CA52F}" type="pres">
      <dgm:prSet presAssocID="{048F4412-1CF4-4A6E-9BCA-55935E35C823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MY"/>
        </a:p>
      </dgm:t>
    </dgm:pt>
    <dgm:pt modelId="{DB877ABA-03C6-4F47-BFB7-159BFCC19AE6}" type="pres">
      <dgm:prSet presAssocID="{5F4DAA9E-C51C-4A0D-A9A7-34A7480428E6}" presName="Name8" presStyleCnt="0"/>
      <dgm:spPr/>
    </dgm:pt>
    <dgm:pt modelId="{09569DC9-63D2-4936-8614-57E733AC89F0}" type="pres">
      <dgm:prSet presAssocID="{5F4DAA9E-C51C-4A0D-A9A7-34A7480428E6}" presName="level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MY"/>
        </a:p>
      </dgm:t>
    </dgm:pt>
    <dgm:pt modelId="{11EE1610-17A8-4D10-BF9B-BF1BAB27326A}" type="pres">
      <dgm:prSet presAssocID="{5F4DAA9E-C51C-4A0D-A9A7-34A7480428E6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MY"/>
        </a:p>
      </dgm:t>
    </dgm:pt>
  </dgm:ptLst>
  <dgm:cxnLst>
    <dgm:cxn modelId="{8C5816FD-ED1A-4A58-9EF5-339EDDA804D0}" type="presOf" srcId="{048F4412-1CF4-4A6E-9BCA-55935E35C823}" destId="{29121A26-4BC1-4125-BFAC-0036C62CA52F}" srcOrd="1" destOrd="0" presId="urn:microsoft.com/office/officeart/2005/8/layout/pyramid1"/>
    <dgm:cxn modelId="{F75E2758-4800-44D4-89B9-55DD26BC18CF}" type="presOf" srcId="{AC052F7D-E3DA-4D7A-B83F-CA131C7C7472}" destId="{926AFAC5-E7A1-4EF4-8F8C-D6F631220E65}" srcOrd="1" destOrd="0" presId="urn:microsoft.com/office/officeart/2005/8/layout/pyramid1"/>
    <dgm:cxn modelId="{AA20FE6E-5C62-4B74-AE34-87EBCCCF8362}" type="presOf" srcId="{AC052F7D-E3DA-4D7A-B83F-CA131C7C7472}" destId="{7801F987-91CD-4BEF-AABA-ED6D2456B983}" srcOrd="0" destOrd="0" presId="urn:microsoft.com/office/officeart/2005/8/layout/pyramid1"/>
    <dgm:cxn modelId="{E9A5B039-9DDE-4619-A425-3AAAA046B0DA}" type="presOf" srcId="{5F4DAA9E-C51C-4A0D-A9A7-34A7480428E6}" destId="{09569DC9-63D2-4936-8614-57E733AC89F0}" srcOrd="0" destOrd="0" presId="urn:microsoft.com/office/officeart/2005/8/layout/pyramid1"/>
    <dgm:cxn modelId="{BEB1815B-D53E-4FC2-A897-ABFFBBFCBAE2}" srcId="{3585AF5D-9618-4362-93DA-8E5E7E3D07FC}" destId="{AC052F7D-E3DA-4D7A-B83F-CA131C7C7472}" srcOrd="0" destOrd="0" parTransId="{4BD526A9-15DF-4B23-BE2E-C097598EA37A}" sibTransId="{63F52AA3-324A-42C9-9109-99E7A3BFDAE7}"/>
    <dgm:cxn modelId="{89774733-74B4-4594-879B-0952259F4B31}" srcId="{3585AF5D-9618-4362-93DA-8E5E7E3D07FC}" destId="{048F4412-1CF4-4A6E-9BCA-55935E35C823}" srcOrd="1" destOrd="0" parTransId="{E085109E-FF22-408A-9D40-57207426F0EE}" sibTransId="{F622604F-CD72-480F-A0DB-72F91F3AAEF6}"/>
    <dgm:cxn modelId="{87CC4A2E-1A2A-42DE-BA19-E8E2CD02288F}" type="presOf" srcId="{3585AF5D-9618-4362-93DA-8E5E7E3D07FC}" destId="{62DAF442-3DF9-4FCE-B540-F891CF7F8049}" srcOrd="0" destOrd="0" presId="urn:microsoft.com/office/officeart/2005/8/layout/pyramid1"/>
    <dgm:cxn modelId="{EC237DE4-C629-4AA9-BEFB-22D0CEB3A25C}" type="presOf" srcId="{048F4412-1CF4-4A6E-9BCA-55935E35C823}" destId="{763C2919-D7C6-4B21-A8FC-CA38CFAD7470}" srcOrd="0" destOrd="0" presId="urn:microsoft.com/office/officeart/2005/8/layout/pyramid1"/>
    <dgm:cxn modelId="{1B06F8FB-51FF-4CE4-BE19-238B3988B45F}" type="presOf" srcId="{5F4DAA9E-C51C-4A0D-A9A7-34A7480428E6}" destId="{11EE1610-17A8-4D10-BF9B-BF1BAB27326A}" srcOrd="1" destOrd="0" presId="urn:microsoft.com/office/officeart/2005/8/layout/pyramid1"/>
    <dgm:cxn modelId="{DA917D79-5074-485F-9595-B235907AC671}" srcId="{3585AF5D-9618-4362-93DA-8E5E7E3D07FC}" destId="{5F4DAA9E-C51C-4A0D-A9A7-34A7480428E6}" srcOrd="2" destOrd="0" parTransId="{DF552EBB-7CCE-4E71-A5A1-A701DB1937CF}" sibTransId="{3E0E2842-B813-4DBF-85DD-F04024AC435C}"/>
    <dgm:cxn modelId="{B94BB0BB-2E8A-4AEF-8C2F-C6488154FFEE}" type="presParOf" srcId="{62DAF442-3DF9-4FCE-B540-F891CF7F8049}" destId="{9DA5C3B7-40C9-42C3-AAC8-6B205739CD01}" srcOrd="0" destOrd="0" presId="urn:microsoft.com/office/officeart/2005/8/layout/pyramid1"/>
    <dgm:cxn modelId="{D59673F0-0A90-4196-B91C-73785AA6F738}" type="presParOf" srcId="{9DA5C3B7-40C9-42C3-AAC8-6B205739CD01}" destId="{7801F987-91CD-4BEF-AABA-ED6D2456B983}" srcOrd="0" destOrd="0" presId="urn:microsoft.com/office/officeart/2005/8/layout/pyramid1"/>
    <dgm:cxn modelId="{E5F64281-9D5B-42E4-B361-6F62C2F05437}" type="presParOf" srcId="{9DA5C3B7-40C9-42C3-AAC8-6B205739CD01}" destId="{926AFAC5-E7A1-4EF4-8F8C-D6F631220E65}" srcOrd="1" destOrd="0" presId="urn:microsoft.com/office/officeart/2005/8/layout/pyramid1"/>
    <dgm:cxn modelId="{BEE7D4F9-56D1-41FF-8C6A-0B91296AF49F}" type="presParOf" srcId="{62DAF442-3DF9-4FCE-B540-F891CF7F8049}" destId="{6BAD3DB9-8B01-4B39-BAE9-4B5BEF04B3D1}" srcOrd="1" destOrd="0" presId="urn:microsoft.com/office/officeart/2005/8/layout/pyramid1"/>
    <dgm:cxn modelId="{C62D103F-7335-48B1-9797-65801B3DFD56}" type="presParOf" srcId="{6BAD3DB9-8B01-4B39-BAE9-4B5BEF04B3D1}" destId="{763C2919-D7C6-4B21-A8FC-CA38CFAD7470}" srcOrd="0" destOrd="0" presId="urn:microsoft.com/office/officeart/2005/8/layout/pyramid1"/>
    <dgm:cxn modelId="{8145BDBB-A2A7-41EF-96E3-CCE901F1F7BF}" type="presParOf" srcId="{6BAD3DB9-8B01-4B39-BAE9-4B5BEF04B3D1}" destId="{29121A26-4BC1-4125-BFAC-0036C62CA52F}" srcOrd="1" destOrd="0" presId="urn:microsoft.com/office/officeart/2005/8/layout/pyramid1"/>
    <dgm:cxn modelId="{BC7F1439-6681-4F6C-92F4-BE05CCF61098}" type="presParOf" srcId="{62DAF442-3DF9-4FCE-B540-F891CF7F8049}" destId="{DB877ABA-03C6-4F47-BFB7-159BFCC19AE6}" srcOrd="2" destOrd="0" presId="urn:microsoft.com/office/officeart/2005/8/layout/pyramid1"/>
    <dgm:cxn modelId="{8D9A4970-8183-4123-AAA5-4342CB184370}" type="presParOf" srcId="{DB877ABA-03C6-4F47-BFB7-159BFCC19AE6}" destId="{09569DC9-63D2-4936-8614-57E733AC89F0}" srcOrd="0" destOrd="0" presId="urn:microsoft.com/office/officeart/2005/8/layout/pyramid1"/>
    <dgm:cxn modelId="{FF377386-4519-454F-B339-7F32ED2C80A2}" type="presParOf" srcId="{DB877ABA-03C6-4F47-BFB7-159BFCC19AE6}" destId="{11EE1610-17A8-4D10-BF9B-BF1BAB27326A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585AF5D-9618-4362-93DA-8E5E7E3D07FC}" type="doc">
      <dgm:prSet loTypeId="urn:microsoft.com/office/officeart/2005/8/layout/pyramid1" loCatId="pyramid" qsTypeId="urn:microsoft.com/office/officeart/2005/8/quickstyle/3d2" qsCatId="3D" csTypeId="urn:microsoft.com/office/officeart/2005/8/colors/accent6_2" csCatId="accent6" phldr="1"/>
      <dgm:spPr/>
    </dgm:pt>
    <dgm:pt modelId="{AC052F7D-E3DA-4D7A-B83F-CA131C7C7472}">
      <dgm:prSet phldrT="[Text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endParaRPr lang="en-US" sz="2000" b="1" dirty="0" smtClean="0">
            <a:latin typeface="Arial" pitchFamily="34" charset="0"/>
            <a:cs typeface="Arial" pitchFamily="34" charset="0"/>
          </a:endParaRPr>
        </a:p>
        <a:p>
          <a:r>
            <a:rPr lang="en-US" sz="2000" b="1" dirty="0" smtClean="0">
              <a:latin typeface="Arial" pitchFamily="34" charset="0"/>
              <a:cs typeface="Arial" pitchFamily="34" charset="0"/>
            </a:rPr>
            <a:t>MNC</a:t>
          </a:r>
          <a:endParaRPr lang="en-MY" sz="2000" b="1" dirty="0">
            <a:latin typeface="Arial" pitchFamily="34" charset="0"/>
            <a:cs typeface="Arial" pitchFamily="34" charset="0"/>
          </a:endParaRPr>
        </a:p>
      </dgm:t>
    </dgm:pt>
    <dgm:pt modelId="{4BD526A9-15DF-4B23-BE2E-C097598EA37A}" type="parTrans" cxnId="{BEB1815B-D53E-4FC2-A897-ABFFBBFCBAE2}">
      <dgm:prSet/>
      <dgm:spPr/>
      <dgm:t>
        <a:bodyPr/>
        <a:lstStyle/>
        <a:p>
          <a:endParaRPr lang="en-MY" sz="1050"/>
        </a:p>
      </dgm:t>
    </dgm:pt>
    <dgm:pt modelId="{63F52AA3-324A-42C9-9109-99E7A3BFDAE7}" type="sibTrans" cxnId="{BEB1815B-D53E-4FC2-A897-ABFFBBFCBAE2}">
      <dgm:prSet/>
      <dgm:spPr/>
      <dgm:t>
        <a:bodyPr/>
        <a:lstStyle/>
        <a:p>
          <a:endParaRPr lang="en-MY" sz="1050"/>
        </a:p>
      </dgm:t>
    </dgm:pt>
    <dgm:pt modelId="{048F4412-1CF4-4A6E-9BCA-55935E35C823}">
      <dgm:prSet phldrT="[Text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sz="2000" b="1" dirty="0" smtClean="0">
              <a:latin typeface="Arial" pitchFamily="34" charset="0"/>
              <a:cs typeface="Arial" pitchFamily="34" charset="0"/>
            </a:rPr>
            <a:t>LLC</a:t>
          </a:r>
        </a:p>
        <a:p>
          <a:endParaRPr lang="en-US" sz="2000" b="1" dirty="0" smtClean="0">
            <a:latin typeface="Arial" pitchFamily="34" charset="0"/>
            <a:cs typeface="Arial" pitchFamily="34" charset="0"/>
          </a:endParaRPr>
        </a:p>
        <a:p>
          <a:r>
            <a:rPr lang="en-US" sz="2000" b="1" dirty="0" smtClean="0">
              <a:latin typeface="Arial" pitchFamily="34" charset="0"/>
              <a:cs typeface="Arial" pitchFamily="34" charset="0"/>
            </a:rPr>
            <a:t>SME</a:t>
          </a:r>
          <a:endParaRPr lang="en-MY" sz="2000" b="1" dirty="0">
            <a:latin typeface="Arial" pitchFamily="34" charset="0"/>
            <a:cs typeface="Arial" pitchFamily="34" charset="0"/>
          </a:endParaRPr>
        </a:p>
      </dgm:t>
    </dgm:pt>
    <dgm:pt modelId="{E085109E-FF22-408A-9D40-57207426F0EE}" type="parTrans" cxnId="{89774733-74B4-4594-879B-0952259F4B31}">
      <dgm:prSet/>
      <dgm:spPr/>
      <dgm:t>
        <a:bodyPr/>
        <a:lstStyle/>
        <a:p>
          <a:endParaRPr lang="en-MY" sz="1050"/>
        </a:p>
      </dgm:t>
    </dgm:pt>
    <dgm:pt modelId="{F622604F-CD72-480F-A0DB-72F91F3AAEF6}" type="sibTrans" cxnId="{89774733-74B4-4594-879B-0952259F4B31}">
      <dgm:prSet/>
      <dgm:spPr/>
      <dgm:t>
        <a:bodyPr/>
        <a:lstStyle/>
        <a:p>
          <a:endParaRPr lang="en-MY" sz="1050"/>
        </a:p>
      </dgm:t>
    </dgm:pt>
    <dgm:pt modelId="{5F4DAA9E-C51C-4A0D-A9A7-34A7480428E6}">
      <dgm:prSet phldrT="[Text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pPr algn="l"/>
          <a:r>
            <a:rPr lang="en-US" sz="2000" b="1" dirty="0" smtClean="0">
              <a:latin typeface="Arial" pitchFamily="34" charset="0"/>
              <a:cs typeface="Arial" pitchFamily="34" charset="0"/>
            </a:rPr>
            <a:t>MANPOWER</a:t>
          </a:r>
          <a:endParaRPr lang="en-MY" sz="2000" b="1" dirty="0">
            <a:latin typeface="Arial" pitchFamily="34" charset="0"/>
            <a:cs typeface="Arial" pitchFamily="34" charset="0"/>
          </a:endParaRPr>
        </a:p>
      </dgm:t>
    </dgm:pt>
    <dgm:pt modelId="{DF552EBB-7CCE-4E71-A5A1-A701DB1937CF}" type="parTrans" cxnId="{DA917D79-5074-485F-9595-B235907AC671}">
      <dgm:prSet/>
      <dgm:spPr/>
      <dgm:t>
        <a:bodyPr/>
        <a:lstStyle/>
        <a:p>
          <a:endParaRPr lang="en-MY" sz="1050"/>
        </a:p>
      </dgm:t>
    </dgm:pt>
    <dgm:pt modelId="{3E0E2842-B813-4DBF-85DD-F04024AC435C}" type="sibTrans" cxnId="{DA917D79-5074-485F-9595-B235907AC671}">
      <dgm:prSet/>
      <dgm:spPr/>
      <dgm:t>
        <a:bodyPr/>
        <a:lstStyle/>
        <a:p>
          <a:endParaRPr lang="en-MY" sz="1050"/>
        </a:p>
      </dgm:t>
    </dgm:pt>
    <dgm:pt modelId="{62DAF442-3DF9-4FCE-B540-F891CF7F8049}" type="pres">
      <dgm:prSet presAssocID="{3585AF5D-9618-4362-93DA-8E5E7E3D07FC}" presName="Name0" presStyleCnt="0">
        <dgm:presLayoutVars>
          <dgm:dir/>
          <dgm:animLvl val="lvl"/>
          <dgm:resizeHandles val="exact"/>
        </dgm:presLayoutVars>
      </dgm:prSet>
      <dgm:spPr/>
    </dgm:pt>
    <dgm:pt modelId="{9DA5C3B7-40C9-42C3-AAC8-6B205739CD01}" type="pres">
      <dgm:prSet presAssocID="{AC052F7D-E3DA-4D7A-B83F-CA131C7C7472}" presName="Name8" presStyleCnt="0"/>
      <dgm:spPr/>
    </dgm:pt>
    <dgm:pt modelId="{7801F987-91CD-4BEF-AABA-ED6D2456B983}" type="pres">
      <dgm:prSet presAssocID="{AC052F7D-E3DA-4D7A-B83F-CA131C7C7472}" presName="level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MY"/>
        </a:p>
      </dgm:t>
    </dgm:pt>
    <dgm:pt modelId="{926AFAC5-E7A1-4EF4-8F8C-D6F631220E65}" type="pres">
      <dgm:prSet presAssocID="{AC052F7D-E3DA-4D7A-B83F-CA131C7C7472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MY"/>
        </a:p>
      </dgm:t>
    </dgm:pt>
    <dgm:pt modelId="{6BAD3DB9-8B01-4B39-BAE9-4B5BEF04B3D1}" type="pres">
      <dgm:prSet presAssocID="{048F4412-1CF4-4A6E-9BCA-55935E35C823}" presName="Name8" presStyleCnt="0"/>
      <dgm:spPr/>
    </dgm:pt>
    <dgm:pt modelId="{763C2919-D7C6-4B21-A8FC-CA38CFAD7470}" type="pres">
      <dgm:prSet presAssocID="{048F4412-1CF4-4A6E-9BCA-55935E35C823}" presName="level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MY"/>
        </a:p>
      </dgm:t>
    </dgm:pt>
    <dgm:pt modelId="{29121A26-4BC1-4125-BFAC-0036C62CA52F}" type="pres">
      <dgm:prSet presAssocID="{048F4412-1CF4-4A6E-9BCA-55935E35C823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MY"/>
        </a:p>
      </dgm:t>
    </dgm:pt>
    <dgm:pt modelId="{DB877ABA-03C6-4F47-BFB7-159BFCC19AE6}" type="pres">
      <dgm:prSet presAssocID="{5F4DAA9E-C51C-4A0D-A9A7-34A7480428E6}" presName="Name8" presStyleCnt="0"/>
      <dgm:spPr/>
    </dgm:pt>
    <dgm:pt modelId="{09569DC9-63D2-4936-8614-57E733AC89F0}" type="pres">
      <dgm:prSet presAssocID="{5F4DAA9E-C51C-4A0D-A9A7-34A7480428E6}" presName="level" presStyleLbl="node1" presStyleIdx="2" presStyleCnt="3" custLinFactNeighborY="2795">
        <dgm:presLayoutVars>
          <dgm:chMax val="1"/>
          <dgm:bulletEnabled val="1"/>
        </dgm:presLayoutVars>
      </dgm:prSet>
      <dgm:spPr/>
      <dgm:t>
        <a:bodyPr/>
        <a:lstStyle/>
        <a:p>
          <a:endParaRPr lang="en-MY"/>
        </a:p>
      </dgm:t>
    </dgm:pt>
    <dgm:pt modelId="{11EE1610-17A8-4D10-BF9B-BF1BAB27326A}" type="pres">
      <dgm:prSet presAssocID="{5F4DAA9E-C51C-4A0D-A9A7-34A7480428E6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MY"/>
        </a:p>
      </dgm:t>
    </dgm:pt>
  </dgm:ptLst>
  <dgm:cxnLst>
    <dgm:cxn modelId="{BFF0D157-3EF8-4686-AC9E-36A7369CD358}" type="presOf" srcId="{048F4412-1CF4-4A6E-9BCA-55935E35C823}" destId="{763C2919-D7C6-4B21-A8FC-CA38CFAD7470}" srcOrd="0" destOrd="0" presId="urn:microsoft.com/office/officeart/2005/8/layout/pyramid1"/>
    <dgm:cxn modelId="{BEB1815B-D53E-4FC2-A897-ABFFBBFCBAE2}" srcId="{3585AF5D-9618-4362-93DA-8E5E7E3D07FC}" destId="{AC052F7D-E3DA-4D7A-B83F-CA131C7C7472}" srcOrd="0" destOrd="0" parTransId="{4BD526A9-15DF-4B23-BE2E-C097598EA37A}" sibTransId="{63F52AA3-324A-42C9-9109-99E7A3BFDAE7}"/>
    <dgm:cxn modelId="{BBEC7AF8-BBDF-447D-A439-DC38633D436A}" type="presOf" srcId="{5F4DAA9E-C51C-4A0D-A9A7-34A7480428E6}" destId="{11EE1610-17A8-4D10-BF9B-BF1BAB27326A}" srcOrd="1" destOrd="0" presId="urn:microsoft.com/office/officeart/2005/8/layout/pyramid1"/>
    <dgm:cxn modelId="{2D0F4CD6-C336-4AE5-BB72-204D6BCD2EB4}" type="presOf" srcId="{AC052F7D-E3DA-4D7A-B83F-CA131C7C7472}" destId="{7801F987-91CD-4BEF-AABA-ED6D2456B983}" srcOrd="0" destOrd="0" presId="urn:microsoft.com/office/officeart/2005/8/layout/pyramid1"/>
    <dgm:cxn modelId="{89774733-74B4-4594-879B-0952259F4B31}" srcId="{3585AF5D-9618-4362-93DA-8E5E7E3D07FC}" destId="{048F4412-1CF4-4A6E-9BCA-55935E35C823}" srcOrd="1" destOrd="0" parTransId="{E085109E-FF22-408A-9D40-57207426F0EE}" sibTransId="{F622604F-CD72-480F-A0DB-72F91F3AAEF6}"/>
    <dgm:cxn modelId="{E3D61D66-403B-4147-8F93-0549CA035A57}" type="presOf" srcId="{AC052F7D-E3DA-4D7A-B83F-CA131C7C7472}" destId="{926AFAC5-E7A1-4EF4-8F8C-D6F631220E65}" srcOrd="1" destOrd="0" presId="urn:microsoft.com/office/officeart/2005/8/layout/pyramid1"/>
    <dgm:cxn modelId="{8865EC1A-3123-4DB9-917D-A8D285D1E6E2}" type="presOf" srcId="{5F4DAA9E-C51C-4A0D-A9A7-34A7480428E6}" destId="{09569DC9-63D2-4936-8614-57E733AC89F0}" srcOrd="0" destOrd="0" presId="urn:microsoft.com/office/officeart/2005/8/layout/pyramid1"/>
    <dgm:cxn modelId="{5F14B051-9D5C-4023-BA0D-E1088F2F2C27}" type="presOf" srcId="{048F4412-1CF4-4A6E-9BCA-55935E35C823}" destId="{29121A26-4BC1-4125-BFAC-0036C62CA52F}" srcOrd="1" destOrd="0" presId="urn:microsoft.com/office/officeart/2005/8/layout/pyramid1"/>
    <dgm:cxn modelId="{DA917D79-5074-485F-9595-B235907AC671}" srcId="{3585AF5D-9618-4362-93DA-8E5E7E3D07FC}" destId="{5F4DAA9E-C51C-4A0D-A9A7-34A7480428E6}" srcOrd="2" destOrd="0" parTransId="{DF552EBB-7CCE-4E71-A5A1-A701DB1937CF}" sibTransId="{3E0E2842-B813-4DBF-85DD-F04024AC435C}"/>
    <dgm:cxn modelId="{86D71072-EF1D-47A1-99EF-425D74EBABB7}" type="presOf" srcId="{3585AF5D-9618-4362-93DA-8E5E7E3D07FC}" destId="{62DAF442-3DF9-4FCE-B540-F891CF7F8049}" srcOrd="0" destOrd="0" presId="urn:microsoft.com/office/officeart/2005/8/layout/pyramid1"/>
    <dgm:cxn modelId="{6F1B264E-9BCC-4AC0-9DDD-AF7D953EA6F2}" type="presParOf" srcId="{62DAF442-3DF9-4FCE-B540-F891CF7F8049}" destId="{9DA5C3B7-40C9-42C3-AAC8-6B205739CD01}" srcOrd="0" destOrd="0" presId="urn:microsoft.com/office/officeart/2005/8/layout/pyramid1"/>
    <dgm:cxn modelId="{B6B75692-FAC3-45D0-AAB3-23BD0C9FDC76}" type="presParOf" srcId="{9DA5C3B7-40C9-42C3-AAC8-6B205739CD01}" destId="{7801F987-91CD-4BEF-AABA-ED6D2456B983}" srcOrd="0" destOrd="0" presId="urn:microsoft.com/office/officeart/2005/8/layout/pyramid1"/>
    <dgm:cxn modelId="{6AC2B7EE-E984-4507-BBB4-B063EFABF76B}" type="presParOf" srcId="{9DA5C3B7-40C9-42C3-AAC8-6B205739CD01}" destId="{926AFAC5-E7A1-4EF4-8F8C-D6F631220E65}" srcOrd="1" destOrd="0" presId="urn:microsoft.com/office/officeart/2005/8/layout/pyramid1"/>
    <dgm:cxn modelId="{2D0B6977-EE77-4C5E-81B9-215F473945FB}" type="presParOf" srcId="{62DAF442-3DF9-4FCE-B540-F891CF7F8049}" destId="{6BAD3DB9-8B01-4B39-BAE9-4B5BEF04B3D1}" srcOrd="1" destOrd="0" presId="urn:microsoft.com/office/officeart/2005/8/layout/pyramid1"/>
    <dgm:cxn modelId="{4FDA18FC-6E28-4DA5-8896-EEB493D89B40}" type="presParOf" srcId="{6BAD3DB9-8B01-4B39-BAE9-4B5BEF04B3D1}" destId="{763C2919-D7C6-4B21-A8FC-CA38CFAD7470}" srcOrd="0" destOrd="0" presId="urn:microsoft.com/office/officeart/2005/8/layout/pyramid1"/>
    <dgm:cxn modelId="{4B5C7928-FB6D-450E-BED8-EED7EC4D14F5}" type="presParOf" srcId="{6BAD3DB9-8B01-4B39-BAE9-4B5BEF04B3D1}" destId="{29121A26-4BC1-4125-BFAC-0036C62CA52F}" srcOrd="1" destOrd="0" presId="urn:microsoft.com/office/officeart/2005/8/layout/pyramid1"/>
    <dgm:cxn modelId="{E5767F16-02BC-4DB5-93D3-BAFA873D8B29}" type="presParOf" srcId="{62DAF442-3DF9-4FCE-B540-F891CF7F8049}" destId="{DB877ABA-03C6-4F47-BFB7-159BFCC19AE6}" srcOrd="2" destOrd="0" presId="urn:microsoft.com/office/officeart/2005/8/layout/pyramid1"/>
    <dgm:cxn modelId="{2A862DE8-85FC-4360-AA0A-33288779876E}" type="presParOf" srcId="{DB877ABA-03C6-4F47-BFB7-159BFCC19AE6}" destId="{09569DC9-63D2-4936-8614-57E733AC89F0}" srcOrd="0" destOrd="0" presId="urn:microsoft.com/office/officeart/2005/8/layout/pyramid1"/>
    <dgm:cxn modelId="{1AD20DFA-6F6B-4387-B9D0-731197953B6A}" type="presParOf" srcId="{DB877ABA-03C6-4F47-BFB7-159BFCC19AE6}" destId="{11EE1610-17A8-4D10-BF9B-BF1BAB27326A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01F987-91CD-4BEF-AABA-ED6D2456B983}">
      <dsp:nvSpPr>
        <dsp:cNvPr id="0" name=""/>
        <dsp:cNvSpPr/>
      </dsp:nvSpPr>
      <dsp:spPr>
        <a:xfrm>
          <a:off x="1562101" y="0"/>
          <a:ext cx="1562101" cy="1524000"/>
        </a:xfrm>
        <a:prstGeom prst="trapezoid">
          <a:avLst>
            <a:gd name="adj" fmla="val 51250"/>
          </a:avLst>
        </a:prstGeom>
        <a:solidFill>
          <a:schemeClr val="accent1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latin typeface="Arial" pitchFamily="34" charset="0"/>
              <a:cs typeface="Arial" pitchFamily="34" charset="0"/>
            </a:rPr>
            <a:t>MNC</a:t>
          </a:r>
          <a:endParaRPr lang="en-MY" sz="2000" b="1" kern="1200" dirty="0">
            <a:latin typeface="Arial" pitchFamily="34" charset="0"/>
            <a:cs typeface="Arial" pitchFamily="34" charset="0"/>
          </a:endParaRPr>
        </a:p>
      </dsp:txBody>
      <dsp:txXfrm>
        <a:off x="1562101" y="0"/>
        <a:ext cx="1562101" cy="1524000"/>
      </dsp:txXfrm>
    </dsp:sp>
    <dsp:sp modelId="{763C2919-D7C6-4B21-A8FC-CA38CFAD7470}">
      <dsp:nvSpPr>
        <dsp:cNvPr id="0" name=""/>
        <dsp:cNvSpPr/>
      </dsp:nvSpPr>
      <dsp:spPr>
        <a:xfrm>
          <a:off x="781050" y="1523999"/>
          <a:ext cx="3124202" cy="1524000"/>
        </a:xfrm>
        <a:prstGeom prst="trapezoid">
          <a:avLst>
            <a:gd name="adj" fmla="val 51250"/>
          </a:avLst>
        </a:prstGeom>
        <a:solidFill>
          <a:schemeClr val="accent1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latin typeface="Arial" pitchFamily="34" charset="0"/>
              <a:cs typeface="Arial" pitchFamily="34" charset="0"/>
            </a:rPr>
            <a:t>LLC/SME</a:t>
          </a:r>
          <a:endParaRPr lang="en-MY" sz="2000" b="1" kern="1200" dirty="0">
            <a:latin typeface="Arial" pitchFamily="34" charset="0"/>
            <a:cs typeface="Arial" pitchFamily="34" charset="0"/>
          </a:endParaRPr>
        </a:p>
      </dsp:txBody>
      <dsp:txXfrm>
        <a:off x="1327786" y="1523999"/>
        <a:ext cx="2030731" cy="1524000"/>
      </dsp:txXfrm>
    </dsp:sp>
    <dsp:sp modelId="{09569DC9-63D2-4936-8614-57E733AC89F0}">
      <dsp:nvSpPr>
        <dsp:cNvPr id="0" name=""/>
        <dsp:cNvSpPr/>
      </dsp:nvSpPr>
      <dsp:spPr>
        <a:xfrm>
          <a:off x="0" y="3047999"/>
          <a:ext cx="4686304" cy="1524000"/>
        </a:xfrm>
        <a:prstGeom prst="trapezoid">
          <a:avLst>
            <a:gd name="adj" fmla="val 51250"/>
          </a:avLst>
        </a:prstGeom>
        <a:solidFill>
          <a:schemeClr val="accent1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latin typeface="Arial" pitchFamily="34" charset="0"/>
              <a:cs typeface="Arial" pitchFamily="34" charset="0"/>
            </a:rPr>
            <a:t>MANPOWER</a:t>
          </a:r>
          <a:endParaRPr lang="en-MY" sz="2000" b="1" kern="1200" dirty="0">
            <a:latin typeface="Arial" pitchFamily="34" charset="0"/>
            <a:cs typeface="Arial" pitchFamily="34" charset="0"/>
          </a:endParaRPr>
        </a:p>
      </dsp:txBody>
      <dsp:txXfrm>
        <a:off x="820103" y="3047999"/>
        <a:ext cx="3046097" cy="1524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01F987-91CD-4BEF-AABA-ED6D2456B983}">
      <dsp:nvSpPr>
        <dsp:cNvPr id="0" name=""/>
        <dsp:cNvSpPr/>
      </dsp:nvSpPr>
      <dsp:spPr>
        <a:xfrm>
          <a:off x="1562101" y="0"/>
          <a:ext cx="1562101" cy="1403085"/>
        </a:xfrm>
        <a:prstGeom prst="trapezoid">
          <a:avLst>
            <a:gd name="adj" fmla="val 55667"/>
          </a:avLst>
        </a:prstGeom>
        <a:solidFill>
          <a:schemeClr val="accent1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b="1" kern="1200" dirty="0" smtClean="0">
            <a:latin typeface="Arial" pitchFamily="34" charset="0"/>
            <a:cs typeface="Arial" pitchFamily="34" charset="0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latin typeface="Arial" pitchFamily="34" charset="0"/>
              <a:cs typeface="Arial" pitchFamily="34" charset="0"/>
            </a:rPr>
            <a:t>MNC</a:t>
          </a:r>
          <a:endParaRPr lang="en-MY" sz="2000" b="1" kern="1200" dirty="0">
            <a:latin typeface="Arial" pitchFamily="34" charset="0"/>
            <a:cs typeface="Arial" pitchFamily="34" charset="0"/>
          </a:endParaRPr>
        </a:p>
      </dsp:txBody>
      <dsp:txXfrm>
        <a:off x="1562101" y="0"/>
        <a:ext cx="1562101" cy="1403085"/>
      </dsp:txXfrm>
    </dsp:sp>
    <dsp:sp modelId="{763C2919-D7C6-4B21-A8FC-CA38CFAD7470}">
      <dsp:nvSpPr>
        <dsp:cNvPr id="0" name=""/>
        <dsp:cNvSpPr/>
      </dsp:nvSpPr>
      <dsp:spPr>
        <a:xfrm>
          <a:off x="781050" y="1403085"/>
          <a:ext cx="3124202" cy="1403085"/>
        </a:xfrm>
        <a:prstGeom prst="trapezoid">
          <a:avLst>
            <a:gd name="adj" fmla="val 55667"/>
          </a:avLst>
        </a:prstGeom>
        <a:solidFill>
          <a:schemeClr val="accent1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latin typeface="Arial" pitchFamily="34" charset="0"/>
              <a:cs typeface="Arial" pitchFamily="34" charset="0"/>
            </a:rPr>
            <a:t>LLC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b="1" kern="1200" dirty="0" smtClean="0">
            <a:latin typeface="Arial" pitchFamily="34" charset="0"/>
            <a:cs typeface="Arial" pitchFamily="34" charset="0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latin typeface="Arial" pitchFamily="34" charset="0"/>
              <a:cs typeface="Arial" pitchFamily="34" charset="0"/>
            </a:rPr>
            <a:t>SME</a:t>
          </a:r>
          <a:endParaRPr lang="en-MY" sz="2000" b="1" kern="1200" dirty="0">
            <a:latin typeface="Arial" pitchFamily="34" charset="0"/>
            <a:cs typeface="Arial" pitchFamily="34" charset="0"/>
          </a:endParaRPr>
        </a:p>
      </dsp:txBody>
      <dsp:txXfrm>
        <a:off x="1327786" y="1403085"/>
        <a:ext cx="2030731" cy="1403085"/>
      </dsp:txXfrm>
    </dsp:sp>
    <dsp:sp modelId="{09569DC9-63D2-4936-8614-57E733AC89F0}">
      <dsp:nvSpPr>
        <dsp:cNvPr id="0" name=""/>
        <dsp:cNvSpPr/>
      </dsp:nvSpPr>
      <dsp:spPr>
        <a:xfrm>
          <a:off x="0" y="2806170"/>
          <a:ext cx="4686304" cy="1403085"/>
        </a:xfrm>
        <a:prstGeom prst="trapezoid">
          <a:avLst>
            <a:gd name="adj" fmla="val 55667"/>
          </a:avLst>
        </a:prstGeom>
        <a:solidFill>
          <a:schemeClr val="accent1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latin typeface="Arial" pitchFamily="34" charset="0"/>
              <a:cs typeface="Arial" pitchFamily="34" charset="0"/>
            </a:rPr>
            <a:t>MANPOWER</a:t>
          </a:r>
          <a:endParaRPr lang="en-MY" sz="2000" b="1" kern="1200" dirty="0">
            <a:latin typeface="Arial" pitchFamily="34" charset="0"/>
            <a:cs typeface="Arial" pitchFamily="34" charset="0"/>
          </a:endParaRPr>
        </a:p>
      </dsp:txBody>
      <dsp:txXfrm>
        <a:off x="820103" y="2806170"/>
        <a:ext cx="3046097" cy="140308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image" Target="../media/image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467A53-F0C6-4ADA-A36D-3E2830769AAC}" type="datetimeFigureOut">
              <a:rPr lang="en-MY" smtClean="0"/>
              <a:pPr/>
              <a:t>26/3/2012</a:t>
            </a:fld>
            <a:endParaRPr lang="en-MY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MY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C44204-892F-4630-98F4-ECDD4CA73802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821902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1352DED-1AA1-441D-B63F-24C5DFB3D2BB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04F941-AE2E-434A-A7C5-359246A7692A}" type="datetimeFigureOut">
              <a:rPr lang="en-MY" smtClean="0"/>
              <a:pPr/>
              <a:t>26/3/2012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8C3294-8F74-4C02-B377-FAA18C721376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571613"/>
            <a:ext cx="8229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04F941-AE2E-434A-A7C5-359246A7692A}" type="datetimeFigureOut">
              <a:rPr lang="en-MY" smtClean="0"/>
              <a:pPr/>
              <a:t>26/3/2012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00813" y="628650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7C8C3294-8F74-4C02-B377-FAA18C721376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04F941-AE2E-434A-A7C5-359246A7692A}" type="datetimeFigureOut">
              <a:rPr lang="en-MY" smtClean="0"/>
              <a:pPr/>
              <a:t>26/3/2012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8C3294-8F74-4C02-B377-FAA18C721376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04F941-AE2E-434A-A7C5-359246A7692A}" type="datetimeFigureOut">
              <a:rPr lang="en-MY" smtClean="0"/>
              <a:pPr/>
              <a:t>26/3/2012</a:t>
            </a:fld>
            <a:endParaRPr lang="en-MY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8C3294-8F74-4C02-B377-FAA18C721376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04F941-AE2E-434A-A7C5-359246A7692A}" type="datetimeFigureOut">
              <a:rPr lang="en-MY" smtClean="0"/>
              <a:pPr/>
              <a:t>26/3/2012</a:t>
            </a:fld>
            <a:endParaRPr lang="en-MY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8C3294-8F74-4C02-B377-FAA18C721376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04F941-AE2E-434A-A7C5-359246A7692A}" type="datetimeFigureOut">
              <a:rPr lang="en-MY" smtClean="0"/>
              <a:pPr/>
              <a:t>26/3/2012</a:t>
            </a:fld>
            <a:endParaRPr lang="en-MY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8C3294-8F74-4C02-B377-FAA18C721376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04F941-AE2E-434A-A7C5-359246A7692A}" type="datetimeFigureOut">
              <a:rPr lang="en-MY" smtClean="0"/>
              <a:pPr/>
              <a:t>26/3/2012</a:t>
            </a:fld>
            <a:endParaRPr lang="en-MY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8C3294-8F74-4C02-B377-FAA18C721376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04F941-AE2E-434A-A7C5-359246A7692A}" type="datetimeFigureOut">
              <a:rPr lang="en-MY" smtClean="0"/>
              <a:pPr/>
              <a:t>26/3/2012</a:t>
            </a:fld>
            <a:endParaRPr lang="en-MY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8C3294-8F74-4C02-B377-FAA18C721376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MY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04F941-AE2E-434A-A7C5-359246A7692A}" type="datetimeFigureOut">
              <a:rPr lang="en-MY" smtClean="0"/>
              <a:pPr/>
              <a:t>26/3/2012</a:t>
            </a:fld>
            <a:endParaRPr lang="en-MY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8C3294-8F74-4C02-B377-FAA18C721376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04F941-AE2E-434A-A7C5-359246A7692A}" type="datetimeFigureOut">
              <a:rPr lang="en-MY" smtClean="0"/>
              <a:pPr/>
              <a:t>26/3/2012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8C3294-8F74-4C02-B377-FAA18C721376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04F941-AE2E-434A-A7C5-359246A7692A}" type="datetimeFigureOut">
              <a:rPr lang="en-MY" smtClean="0"/>
              <a:pPr/>
              <a:t>26/3/2012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8C3294-8F74-4C02-B377-FAA18C721376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DEB578-2C5C-43E5-A477-9C5B38A4F8B5}" type="datetime1">
              <a:rPr lang="en-US"/>
              <a:pPr>
                <a:defRPr/>
              </a:pPr>
              <a:t>3/26/2012</a:t>
            </a:fld>
            <a:endParaRPr lang="en-MY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C0A2AB-AE41-4537-BF43-CBAD52B73E94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1EDB5A-2D02-4E6E-9CCA-347FE13EE42C}" type="datetime1">
              <a:rPr lang="en-US"/>
              <a:pPr>
                <a:defRPr/>
              </a:pPr>
              <a:t>3/26/2012</a:t>
            </a:fld>
            <a:endParaRPr lang="en-MY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8B5871-CC31-41C8-92E7-F3E18BBB8C56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C6FB96-E6D3-4ADA-8183-8D268E0916C4}" type="datetime1">
              <a:rPr lang="en-US"/>
              <a:pPr>
                <a:defRPr/>
              </a:pPr>
              <a:t>3/26/2012</a:t>
            </a:fld>
            <a:endParaRPr lang="en-MY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B1D7AA-F05C-44DB-B823-B5A700391152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5C168F-94EE-4D75-A49D-287E1EEA459C}" type="datetime1">
              <a:rPr lang="en-US"/>
              <a:pPr>
                <a:defRPr/>
              </a:pPr>
              <a:t>3/26/2012</a:t>
            </a:fld>
            <a:endParaRPr lang="en-MY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8D2B8F-5D9E-4709-81BA-22E8133BDBB4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32E512-84D4-419B-9E34-53EC037B4CAD}" type="datetime1">
              <a:rPr lang="en-US"/>
              <a:pPr>
                <a:defRPr/>
              </a:pPr>
              <a:t>3/26/2012</a:t>
            </a:fld>
            <a:endParaRPr lang="en-MY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48305E-6615-4ABB-BC32-35EECB721BC5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9FAD93-A157-4698-8BF3-205F34B1FA11}" type="datetime1">
              <a:rPr lang="en-US"/>
              <a:pPr>
                <a:defRPr/>
              </a:pPr>
              <a:t>3/26/2012</a:t>
            </a:fld>
            <a:endParaRPr lang="en-MY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56739A-4092-4B39-B4FA-CFFBB7265C51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A4A7CA-5AD4-478C-8DDE-6FFE47A16FF8}" type="datetime1">
              <a:rPr lang="en-US"/>
              <a:pPr>
                <a:defRPr/>
              </a:pPr>
              <a:t>3/26/2012</a:t>
            </a:fld>
            <a:endParaRPr lang="en-MY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4D7114-BE02-4F75-A370-BD0C803169AF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008E05-762E-4A28-883F-808111AAD2DB}" type="datetime1">
              <a:rPr lang="en-US"/>
              <a:pPr>
                <a:defRPr/>
              </a:pPr>
              <a:t>3/26/2012</a:t>
            </a:fld>
            <a:endParaRPr lang="en-MY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21E44B-AEDC-4B24-A271-690D0887346F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MY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30F26F-C90E-4499-8AEE-EC4C1556110A}" type="datetime1">
              <a:rPr lang="en-US"/>
              <a:pPr>
                <a:defRPr/>
              </a:pPr>
              <a:t>3/26/2012</a:t>
            </a:fld>
            <a:endParaRPr lang="en-MY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CC04E-E079-4F14-8FC0-E059AE1EC99D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CF09E9-955A-4960-96DA-B56197B09D37}" type="datetime1">
              <a:rPr lang="en-US"/>
              <a:pPr>
                <a:defRPr/>
              </a:pPr>
              <a:t>3/26/2012</a:t>
            </a:fld>
            <a:endParaRPr lang="en-MY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59E069-CA27-4DD9-A3B1-6915B36D9AE1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035D73-C1B8-4C6C-8D3E-3EE0FD30595E}" type="datetime1">
              <a:rPr lang="en-US"/>
              <a:pPr>
                <a:defRPr/>
              </a:pPr>
              <a:t>3/26/2012</a:t>
            </a:fld>
            <a:endParaRPr lang="en-MY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241252-5F6E-4F42-BFF0-A0BB065D44CB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AC74AB-24BF-4DA7-9D30-CD03F9F64509}" type="datetime1">
              <a:rPr lang="en-US"/>
              <a:pPr>
                <a:defRPr/>
              </a:pPr>
              <a:t>3/26/2012</a:t>
            </a:fld>
            <a:endParaRPr lang="en-MY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BE7ADF-D1EA-421A-89BE-BE88A920F7A7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F997A4-291C-4E8E-97C5-322FEF34A649}" type="datetime1">
              <a:rPr lang="en-US"/>
              <a:pPr>
                <a:defRPr/>
              </a:pPr>
              <a:t>3/26/2012</a:t>
            </a:fld>
            <a:endParaRPr lang="en-MY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B9F93B-74FA-47F8-86E6-2859401A2470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3EAFE4-87D6-4CD6-B6F3-4924FAC6AEEE}" type="datetime1">
              <a:rPr lang="en-US"/>
              <a:pPr>
                <a:defRPr/>
              </a:pPr>
              <a:t>3/26/2012</a:t>
            </a:fld>
            <a:endParaRPr lang="en-MY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271FFE-324C-42E2-8162-39383820CDBE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38229-6F6E-4A90-B2DC-434A1D687836}" type="datetime1">
              <a:rPr lang="en-US"/>
              <a:pPr>
                <a:defRPr/>
              </a:pPr>
              <a:t>3/26/2012</a:t>
            </a:fld>
            <a:endParaRPr lang="en-MY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CBAFD3-0DC5-41F4-B6F6-F00C676CEEEA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</p:spTree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6191B3-073C-4592-BBE1-7303038B27AC}" type="datetime1">
              <a:rPr lang="en-US"/>
              <a:pPr>
                <a:defRPr/>
              </a:pPr>
              <a:t>3/26/2012</a:t>
            </a:fld>
            <a:endParaRPr lang="en-MY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A2DE72-BB9F-411C-8654-323EB270F26D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</p:spTree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B1BC74-CA95-4B95-820B-F7425AE56758}" type="datetime1">
              <a:rPr lang="en-US"/>
              <a:pPr>
                <a:defRPr/>
              </a:pPr>
              <a:t>3/26/2012</a:t>
            </a:fld>
            <a:endParaRPr lang="en-MY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1E027B-2008-447F-94E1-025B5E1A05EA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</p:spTree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BE4144-463E-46D9-8ED9-FD703B9E1A4E}" type="datetime1">
              <a:rPr lang="en-US"/>
              <a:pPr>
                <a:defRPr/>
              </a:pPr>
              <a:t>3/26/2012</a:t>
            </a:fld>
            <a:endParaRPr lang="en-MY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A3D324-05AA-4F2E-9865-E18E1B7858BD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</p:spTree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588FAA-A07F-414B-9509-92F9D8D2D618}" type="datetime1">
              <a:rPr lang="en-US"/>
              <a:pPr>
                <a:defRPr/>
              </a:pPr>
              <a:t>3/26/2012</a:t>
            </a:fld>
            <a:endParaRPr lang="en-MY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CEB24A-5C24-4469-A6AB-0EC61E1F7FA2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</p:spTree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MY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B8EFE6-6617-4426-A576-7BCD2B8B3784}" type="datetime1">
              <a:rPr lang="en-US"/>
              <a:pPr>
                <a:defRPr/>
              </a:pPr>
              <a:t>3/26/2012</a:t>
            </a:fld>
            <a:endParaRPr lang="en-MY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101185-ABBC-4EA9-B120-0D3F95A1CEA2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</p:spTree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12067-8687-4B95-94A1-4CEA09DCEC44}" type="datetime1">
              <a:rPr lang="en-US"/>
              <a:pPr>
                <a:defRPr/>
              </a:pPr>
              <a:t>3/26/2012</a:t>
            </a:fld>
            <a:endParaRPr lang="en-MY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30C999-E919-485F-952D-C3EC7E57D936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</p:spTree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8C8AAA-AC08-4CC1-9D77-B52009001FC3}" type="datetime1">
              <a:rPr lang="en-US"/>
              <a:pPr>
                <a:defRPr/>
              </a:pPr>
              <a:t>3/26/2012</a:t>
            </a:fld>
            <a:endParaRPr lang="en-MY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B48105-546E-4219-9E7B-F24D199F7311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</p:spTree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B1AE65-0DBC-4EEB-AA5D-DA08E3B0ABCF}" type="datetime1">
              <a:rPr lang="en-US"/>
              <a:pPr>
                <a:defRPr/>
              </a:pPr>
              <a:t>3/26/2012</a:t>
            </a:fld>
            <a:endParaRPr lang="en-MY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700DBB-514C-4AA9-9920-BB1528126FF6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</p:spTree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C65B60-44F7-4AF3-B763-3B9C4785B898}" type="datetime1">
              <a:rPr lang="en-US"/>
              <a:pPr>
                <a:defRPr/>
              </a:pPr>
              <a:t>3/26/2012</a:t>
            </a:fld>
            <a:endParaRPr lang="en-MY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648421-0D6C-4132-94FF-8C76E0FC4B5C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</p:spTree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2272FA-78E0-4D33-A928-D55449625A3B}" type="datetime1">
              <a:rPr lang="en-US"/>
              <a:pPr>
                <a:defRPr/>
              </a:pPr>
              <a:t>3/26/2012</a:t>
            </a:fld>
            <a:endParaRPr lang="en-MY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413ED2-C91C-4D6D-BBEC-7B53A9BF8E34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</p:spTree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77843D-00AC-43C8-9BFC-153388DAE2BF}" type="datetime1">
              <a:rPr lang="en-US"/>
              <a:pPr>
                <a:defRPr/>
              </a:pPr>
              <a:t>3/26/2012</a:t>
            </a:fld>
            <a:endParaRPr lang="en-MY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7794B2-B5E3-48F3-A72E-DFFC65EAD23D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</p:spTree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3AE03D-D380-4D00-9EF1-8FA3DB873253}" type="datetime1">
              <a:rPr lang="en-US"/>
              <a:pPr>
                <a:defRPr/>
              </a:pPr>
              <a:t>3/26/2012</a:t>
            </a:fld>
            <a:endParaRPr lang="en-MY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5ADF83-D99B-4E8F-96C3-EB0B5B814D5E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</p:spTree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9495E9-D463-4995-908D-14D60B1CF587}" type="datetime1">
              <a:rPr lang="en-US"/>
              <a:pPr>
                <a:defRPr/>
              </a:pPr>
              <a:t>3/26/2012</a:t>
            </a:fld>
            <a:endParaRPr lang="en-MY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F87007-32ED-49FA-B4E7-23E5D0549F3D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</p:spTree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D47A3C-FC68-4E2F-8302-1AEA49ACB253}" type="datetime1">
              <a:rPr lang="en-US"/>
              <a:pPr>
                <a:defRPr/>
              </a:pPr>
              <a:t>3/26/2012</a:t>
            </a:fld>
            <a:endParaRPr lang="en-MY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C7E1D0-CF98-4D1E-AE0B-78B7CDCEA501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</p:spTree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7692AD-F4CB-49BB-914E-4EFE87A602B8}" type="datetime1">
              <a:rPr lang="en-US"/>
              <a:pPr>
                <a:defRPr/>
              </a:pPr>
              <a:t>3/26/2012</a:t>
            </a:fld>
            <a:endParaRPr lang="en-MY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5E969C-A244-4B00-908F-E5AF77DC3A68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</p:spTree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MY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7C7341-F8CC-487C-93E2-3134A10B0B3A}" type="datetime1">
              <a:rPr lang="en-US"/>
              <a:pPr>
                <a:defRPr/>
              </a:pPr>
              <a:t>3/26/2012</a:t>
            </a:fld>
            <a:endParaRPr lang="en-MY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CD1FF5-E991-47AA-A208-0849A7DD5356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</p:spTree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2F27DE-9295-4F83-B70A-546DBB9E2E1C}" type="datetime1">
              <a:rPr lang="en-US"/>
              <a:pPr>
                <a:defRPr/>
              </a:pPr>
              <a:t>3/26/2012</a:t>
            </a:fld>
            <a:endParaRPr lang="en-MY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025D20-86E4-4328-BFEC-18FCA7967D4F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</p:spTree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52DBA5-9EB8-4BD5-B006-8611909911DD}" type="datetime1">
              <a:rPr lang="en-US"/>
              <a:pPr>
                <a:defRPr/>
              </a:pPr>
              <a:t>3/26/2012</a:t>
            </a:fld>
            <a:endParaRPr lang="en-MY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83C081-8F12-4F15-9C05-447D847AE78C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</p:spTree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8606ED-2967-4E3B-8548-5519C75B6950}" type="datetime1">
              <a:rPr lang="en-US"/>
              <a:pPr>
                <a:defRPr/>
              </a:pPr>
              <a:t>3/26/2012</a:t>
            </a:fld>
            <a:endParaRPr lang="en-MY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C0BD1F-9B16-4667-868B-1F17CB5DDB3C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</p:spTree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3449E6-8094-4F66-B0AD-36D5FE9F294D}" type="datetime1">
              <a:rPr lang="en-US"/>
              <a:pPr>
                <a:defRPr/>
              </a:pPr>
              <a:t>3/26/2012</a:t>
            </a:fld>
            <a:endParaRPr lang="en-MY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EAE5BB-A3F8-4D75-AFE1-7B0A89116D8C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</p:spTree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990F85-8198-4054-B839-FD54BC9AC5E7}" type="datetime1">
              <a:rPr lang="en-US"/>
              <a:pPr>
                <a:defRPr/>
              </a:pPr>
              <a:t>3/26/2012</a:t>
            </a:fld>
            <a:endParaRPr lang="en-MY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916516-6D72-451F-9A92-9AF7627D3644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</p:spTree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C6F711-0AFA-475F-AD98-AA0DFEA9F95E}" type="datetime1">
              <a:rPr lang="en-US"/>
              <a:pPr>
                <a:defRPr/>
              </a:pPr>
              <a:t>3/26/2012</a:t>
            </a:fld>
            <a:endParaRPr lang="en-MY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B0FAEB-8559-47C0-877F-169CFA178C19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</p:spTree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9B0ABD-6551-4CDB-81D8-E36800BD82A8}" type="datetime1">
              <a:rPr lang="en-US"/>
              <a:pPr>
                <a:defRPr/>
              </a:pPr>
              <a:t>3/26/2012</a:t>
            </a:fld>
            <a:endParaRPr lang="en-MY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EC5320-BAF8-493F-913B-2AC6C966A5D5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</p:spTree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682D26-7F5A-4824-9ECE-B83D074C2BBB}" type="datetime1">
              <a:rPr lang="en-US"/>
              <a:pPr>
                <a:defRPr/>
              </a:pPr>
              <a:t>3/26/2012</a:t>
            </a:fld>
            <a:endParaRPr lang="en-MY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8B5377-D788-41C6-9960-F353CEF1B237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</p:spTree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C9038C-8BAB-4521-A31E-62EE94C9381B}" type="datetime1">
              <a:rPr lang="en-US"/>
              <a:pPr>
                <a:defRPr/>
              </a:pPr>
              <a:t>3/26/2012</a:t>
            </a:fld>
            <a:endParaRPr lang="en-MY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208534-B63A-43B0-A1B4-D7ABA01F52C7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</p:spTree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6FA630-B64B-4A17-92D3-D46D8BBC691A}" type="datetime1">
              <a:rPr lang="en-US"/>
              <a:pPr>
                <a:defRPr/>
              </a:pPr>
              <a:t>3/26/2012</a:t>
            </a:fld>
            <a:endParaRPr lang="en-MY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42247A-7CFC-4CF5-896C-311AD24B5B59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</p:spTree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MY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5F13FC-4A17-4B4F-A173-B4CF2764E1F8}" type="datetime1">
              <a:rPr lang="en-US"/>
              <a:pPr>
                <a:defRPr/>
              </a:pPr>
              <a:t>3/26/2012</a:t>
            </a:fld>
            <a:endParaRPr lang="en-MY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F9E038-B8D6-444C-BACA-D362AEB48812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</p:spTree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45060B-B9F1-4DDE-89E6-B4D9DD42A00F}" type="datetime1">
              <a:rPr lang="en-US"/>
              <a:pPr>
                <a:defRPr/>
              </a:pPr>
              <a:t>3/26/2012</a:t>
            </a:fld>
            <a:endParaRPr lang="en-MY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FC8051-E427-4149-BB89-BCEC564E6E2C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</p:spTree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D1E550-6A74-4323-B933-BF1CFAEC0017}" type="datetime1">
              <a:rPr lang="en-US"/>
              <a:pPr>
                <a:defRPr/>
              </a:pPr>
              <a:t>3/26/2012</a:t>
            </a:fld>
            <a:endParaRPr lang="en-MY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24B051-BFEF-4437-A9B6-79CF29D9F20D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</p:spTree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370592-5E7D-41AA-B8C7-C56026AAA7B3}" type="datetime1">
              <a:rPr lang="en-US"/>
              <a:pPr>
                <a:defRPr/>
              </a:pPr>
              <a:t>3/26/2012</a:t>
            </a:fld>
            <a:endParaRPr lang="en-MY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78983F-FCB9-4827-AB98-53787A9A402A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</p:spTree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1B63C8-49D9-410C-A733-730B5853640A}" type="datetime1">
              <a:rPr lang="en-US"/>
              <a:pPr>
                <a:defRPr/>
              </a:pPr>
              <a:t>3/26/2012</a:t>
            </a:fld>
            <a:endParaRPr lang="en-MY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278227-C771-46C3-A507-65C3C7A341E9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</p:spTree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7C89D0-DF73-4020-862D-BCAFDDA54DE0}" type="datetime1">
              <a:rPr lang="en-US"/>
              <a:pPr>
                <a:defRPr/>
              </a:pPr>
              <a:t>3/26/2012</a:t>
            </a:fld>
            <a:endParaRPr lang="en-MY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1934A9-20F4-4001-A7AE-AA7515BE1CBD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</p:spTree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C25B7C-9037-4C41-9AA6-A4D292645AC3}" type="datetime1">
              <a:rPr lang="en-US"/>
              <a:pPr>
                <a:defRPr/>
              </a:pPr>
              <a:t>3/26/2012</a:t>
            </a:fld>
            <a:endParaRPr lang="en-MY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A7B0CA-9B25-440A-BE75-71472A2926AE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</p:spTree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EB5D2C-3121-4E44-B384-0E354C3EAF1A}" type="datetime1">
              <a:rPr lang="en-US"/>
              <a:pPr>
                <a:defRPr/>
              </a:pPr>
              <a:t>3/26/2012</a:t>
            </a:fld>
            <a:endParaRPr lang="en-MY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6A5D96-F9F1-4A13-BA7B-C7D948F80D45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</p:spTree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66AAE0-508F-4F54-B939-9696B2DA14AA}" type="datetime1">
              <a:rPr lang="en-US"/>
              <a:pPr>
                <a:defRPr/>
              </a:pPr>
              <a:t>3/26/2012</a:t>
            </a:fld>
            <a:endParaRPr lang="en-MY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821358-2DC7-4A41-9F36-3948868BDF1B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</p:spTree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7F2AB2-9C85-49D1-A386-97D6EE9FF788}" type="datetime1">
              <a:rPr lang="en-US"/>
              <a:pPr>
                <a:defRPr/>
              </a:pPr>
              <a:t>3/26/2012</a:t>
            </a:fld>
            <a:endParaRPr lang="en-MY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C2B662-3685-4A81-B897-ED4F1143561D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</p:spTree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05F1B7-100F-430C-9EC3-07D061A26FED}" type="datetime1">
              <a:rPr lang="en-US"/>
              <a:pPr>
                <a:defRPr/>
              </a:pPr>
              <a:t>3/26/2012</a:t>
            </a:fld>
            <a:endParaRPr lang="en-MY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1B386B-F293-4C10-A395-1EE832D78ED3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</p:spTree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MY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8A08B5-18C0-4817-8D6B-ECAB63EA1ED3}" type="datetime1">
              <a:rPr lang="en-US"/>
              <a:pPr>
                <a:defRPr/>
              </a:pPr>
              <a:t>3/26/2012</a:t>
            </a:fld>
            <a:endParaRPr lang="en-MY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18501E-C0ED-4B2B-886F-FD939B8385D6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</p:spTree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3B7307-12B0-4089-AEA1-A6F7F959A7BB}" type="datetime1">
              <a:rPr lang="en-US"/>
              <a:pPr>
                <a:defRPr/>
              </a:pPr>
              <a:t>3/26/2012</a:t>
            </a:fld>
            <a:endParaRPr lang="en-MY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323F06-D1DD-4052-9BA7-9E981B06D512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</p:spTree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DED0B5-689C-48E9-BBDF-EA868A10A20C}" type="datetime1">
              <a:rPr lang="en-US"/>
              <a:pPr>
                <a:defRPr/>
              </a:pPr>
              <a:t>3/26/2012</a:t>
            </a:fld>
            <a:endParaRPr lang="en-MY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B7FC2D-5A23-462F-9125-7426B5D11152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</p:spTree>
  </p:cSld>
  <p:clrMapOvr>
    <a:masterClrMapping/>
  </p:clrMapOvr>
  <p:transition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04F941-AE2E-434A-A7C5-359246A7692A}" type="datetimeFigureOut">
              <a:rPr lang="en-MY" smtClean="0"/>
              <a:pPr/>
              <a:t>26/3/2012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fld id="{7C8C3294-8F74-4C02-B377-FAA18C721376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04F941-AE2E-434A-A7C5-359246A7692A}" type="datetimeFigureOut">
              <a:rPr lang="en-MY" smtClean="0"/>
              <a:pPr/>
              <a:t>26/3/2012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fld id="{7C8C3294-8F74-4C02-B377-FAA18C721376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04F941-AE2E-434A-A7C5-359246A7692A}" type="datetimeFigureOut">
              <a:rPr lang="en-MY" smtClean="0"/>
              <a:pPr/>
              <a:t>26/3/2012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fld id="{7C8C3294-8F74-4C02-B377-FAA18C721376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04F941-AE2E-434A-A7C5-359246A7692A}" type="datetimeFigureOut">
              <a:rPr lang="en-MY" smtClean="0"/>
              <a:pPr/>
              <a:t>26/3/2012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fld id="{7C8C3294-8F74-4C02-B377-FAA18C721376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04F941-AE2E-434A-A7C5-359246A7692A}" type="datetimeFigureOut">
              <a:rPr lang="en-MY" smtClean="0"/>
              <a:pPr/>
              <a:t>26/3/2012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fld id="{7C8C3294-8F74-4C02-B377-FAA18C721376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04F941-AE2E-434A-A7C5-359246A7692A}" type="datetimeFigureOut">
              <a:rPr lang="en-MY" smtClean="0"/>
              <a:pPr/>
              <a:t>26/3/2012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fld id="{7C8C3294-8F74-4C02-B377-FAA18C721376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04F941-AE2E-434A-A7C5-359246A7692A}" type="datetimeFigureOut">
              <a:rPr lang="en-MY" smtClean="0"/>
              <a:pPr/>
              <a:t>26/3/2012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fld id="{7C8C3294-8F74-4C02-B377-FAA18C721376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04F941-AE2E-434A-A7C5-359246A7692A}" type="datetimeFigureOut">
              <a:rPr lang="en-MY" smtClean="0"/>
              <a:pPr/>
              <a:t>26/3/2012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fld id="{7C8C3294-8F74-4C02-B377-FAA18C721376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04F941-AE2E-434A-A7C5-359246A7692A}" type="datetimeFigureOut">
              <a:rPr lang="en-MY" smtClean="0"/>
              <a:pPr/>
              <a:t>26/3/2012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fld id="{7C8C3294-8F74-4C02-B377-FAA18C721376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04F941-AE2E-434A-A7C5-359246A7692A}" type="datetimeFigureOut">
              <a:rPr lang="en-MY" smtClean="0"/>
              <a:pPr/>
              <a:t>26/3/2012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fld id="{7C8C3294-8F74-4C02-B377-FAA18C721376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04F941-AE2E-434A-A7C5-359246A7692A}" type="datetimeFigureOut">
              <a:rPr lang="en-MY" smtClean="0"/>
              <a:pPr/>
              <a:t>26/3/2012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fld id="{7C8C3294-8F74-4C02-B377-FAA18C721376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Info-Slide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1" y="3886202"/>
            <a:ext cx="6400800" cy="251222"/>
          </a:xfrm>
        </p:spPr>
        <p:txBody>
          <a:bodyPr/>
          <a:lstStyle>
            <a:lvl1pPr marL="0" indent="0" algn="ctr">
              <a:buNone/>
              <a:defRPr/>
            </a:lvl1pPr>
            <a:lvl2pPr marL="457104" indent="0" algn="ctr">
              <a:buNone/>
              <a:defRPr/>
            </a:lvl2pPr>
            <a:lvl3pPr marL="914206" indent="0" algn="ctr">
              <a:buNone/>
              <a:defRPr/>
            </a:lvl3pPr>
            <a:lvl4pPr marL="1371310" indent="0" algn="ctr">
              <a:buNone/>
              <a:defRPr/>
            </a:lvl4pPr>
            <a:lvl5pPr marL="1828412" indent="0" algn="ctr">
              <a:buNone/>
              <a:defRPr/>
            </a:lvl5pPr>
            <a:lvl6pPr marL="2285516" indent="0" algn="ctr">
              <a:buNone/>
              <a:defRPr/>
            </a:lvl6pPr>
            <a:lvl7pPr marL="2742618" indent="0" algn="ctr">
              <a:buNone/>
              <a:defRPr/>
            </a:lvl7pPr>
            <a:lvl8pPr marL="3199722" indent="0" algn="ctr">
              <a:buNone/>
              <a:defRPr/>
            </a:lvl8pPr>
            <a:lvl9pPr marL="3656825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99771" y="2173702"/>
            <a:ext cx="7930739" cy="149988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99543" y="3965136"/>
            <a:ext cx="6531197" cy="178819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64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293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939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586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232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879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525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172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834ED3-2E31-43C7-818D-455D2D18CA9F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26/3/2012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7BF384-7F8F-4AB1-85FD-50431DC139E3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E76BB1-094D-4F0D-9D73-097841414E04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26/3/2012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DECE79-7210-4C44-8821-9A48D989787A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7032" y="4496446"/>
            <a:ext cx="7930739" cy="1389741"/>
          </a:xfrm>
        </p:spPr>
        <p:txBody>
          <a:bodyPr anchor="t"/>
          <a:lstStyle>
            <a:lvl1pPr algn="l">
              <a:defRPr sz="4100" b="1" cap="all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7032" y="2965754"/>
            <a:ext cx="7930739" cy="153065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6463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2930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939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586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3232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879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5258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71724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169C1E-909A-4BAD-85B2-5C28135FDE53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26/3/2012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92713E-5576-49B2-BFAB-C52F80871814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6514" y="1632742"/>
            <a:ext cx="4120874" cy="461789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42893" y="1632742"/>
            <a:ext cx="4120874" cy="461789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3D03F1-E209-4C30-BC4C-BC4CFB13EE19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26/3/2012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022564-F52B-4167-AB57-20575B970220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6523" y="1566309"/>
            <a:ext cx="4122495" cy="65275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64635" indent="0">
              <a:buNone/>
              <a:defRPr sz="2000" b="1"/>
            </a:lvl2pPr>
            <a:lvl3pPr marL="929306" indent="0">
              <a:buNone/>
              <a:defRPr sz="1800" b="1"/>
            </a:lvl3pPr>
            <a:lvl4pPr marL="1393965" indent="0">
              <a:buNone/>
              <a:defRPr sz="1600" b="1"/>
            </a:lvl4pPr>
            <a:lvl5pPr marL="1858618" indent="0">
              <a:buNone/>
              <a:defRPr sz="1600" b="1"/>
            </a:lvl5pPr>
            <a:lvl6pPr marL="2323277" indent="0">
              <a:buNone/>
              <a:defRPr sz="1600" b="1"/>
            </a:lvl6pPr>
            <a:lvl7pPr marL="2787931" indent="0">
              <a:buNone/>
              <a:defRPr sz="1600" b="1"/>
            </a:lvl7pPr>
            <a:lvl8pPr marL="3252587" indent="0">
              <a:buNone/>
              <a:defRPr sz="1600" b="1"/>
            </a:lvl8pPr>
            <a:lvl9pPr marL="3717241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523" y="2219050"/>
            <a:ext cx="4122495" cy="403154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39671" y="1566309"/>
            <a:ext cx="4124114" cy="65275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64635" indent="0">
              <a:buNone/>
              <a:defRPr sz="2000" b="1"/>
            </a:lvl2pPr>
            <a:lvl3pPr marL="929306" indent="0">
              <a:buNone/>
              <a:defRPr sz="1800" b="1"/>
            </a:lvl3pPr>
            <a:lvl4pPr marL="1393965" indent="0">
              <a:buNone/>
              <a:defRPr sz="1600" b="1"/>
            </a:lvl4pPr>
            <a:lvl5pPr marL="1858618" indent="0">
              <a:buNone/>
              <a:defRPr sz="1600" b="1"/>
            </a:lvl5pPr>
            <a:lvl6pPr marL="2323277" indent="0">
              <a:buNone/>
              <a:defRPr sz="1600" b="1"/>
            </a:lvl6pPr>
            <a:lvl7pPr marL="2787931" indent="0">
              <a:buNone/>
              <a:defRPr sz="1600" b="1"/>
            </a:lvl7pPr>
            <a:lvl8pPr marL="3252587" indent="0">
              <a:buNone/>
              <a:defRPr sz="1600" b="1"/>
            </a:lvl8pPr>
            <a:lvl9pPr marL="3717241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39671" y="2219050"/>
            <a:ext cx="4124114" cy="403154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1A1F4E-04D3-4821-B48F-4902BE0EF943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26/3/2012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67C10A-D99C-45B5-B609-45A460949A2C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49EE6B-7FF2-45DD-800F-9D957AE07BCB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26/3/2012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71C0EB-5798-43B0-85DD-193610EDA309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ABAE9A-D7DA-42E2-AB44-A0F4768B0513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26/3/2012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518E3E-9785-410A-88E5-D0FAC23C99F5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6532" y="278596"/>
            <a:ext cx="3069598" cy="118565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7881" y="278614"/>
            <a:ext cx="5215886" cy="5972000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6532" y="1464283"/>
            <a:ext cx="3069598" cy="4786347"/>
          </a:xfrm>
        </p:spPr>
        <p:txBody>
          <a:bodyPr/>
          <a:lstStyle>
            <a:lvl1pPr marL="0" indent="0">
              <a:buNone/>
              <a:defRPr sz="1400"/>
            </a:lvl1pPr>
            <a:lvl2pPr marL="464635" indent="0">
              <a:buNone/>
              <a:defRPr sz="1200"/>
            </a:lvl2pPr>
            <a:lvl3pPr marL="929306" indent="0">
              <a:buNone/>
              <a:defRPr sz="1000"/>
            </a:lvl3pPr>
            <a:lvl4pPr marL="1393965" indent="0">
              <a:buNone/>
              <a:defRPr sz="900"/>
            </a:lvl4pPr>
            <a:lvl5pPr marL="1858618" indent="0">
              <a:buNone/>
              <a:defRPr sz="900"/>
            </a:lvl5pPr>
            <a:lvl6pPr marL="2323277" indent="0">
              <a:buNone/>
              <a:defRPr sz="900"/>
            </a:lvl6pPr>
            <a:lvl7pPr marL="2787931" indent="0">
              <a:buNone/>
              <a:defRPr sz="900"/>
            </a:lvl7pPr>
            <a:lvl8pPr marL="3252587" indent="0">
              <a:buNone/>
              <a:defRPr sz="900"/>
            </a:lvl8pPr>
            <a:lvl9pPr marL="3717241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22E6BD-23F6-41AD-8244-2755BD814FCA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26/3/2012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499F92-7B77-43B0-BB91-57CFD6FED228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4898116"/>
            <a:ext cx="5598169" cy="57824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625221"/>
            <a:ext cx="5598169" cy="4198379"/>
          </a:xfrm>
        </p:spPr>
        <p:txBody>
          <a:bodyPr rtlCol="0">
            <a:normAutofit/>
          </a:bodyPr>
          <a:lstStyle>
            <a:lvl1pPr marL="0" indent="0">
              <a:buNone/>
              <a:defRPr sz="3300"/>
            </a:lvl1pPr>
            <a:lvl2pPr marL="464635" indent="0">
              <a:buNone/>
              <a:defRPr sz="2900"/>
            </a:lvl2pPr>
            <a:lvl3pPr marL="929306" indent="0">
              <a:buNone/>
              <a:defRPr sz="2400"/>
            </a:lvl3pPr>
            <a:lvl4pPr marL="1393965" indent="0">
              <a:buNone/>
              <a:defRPr sz="2000"/>
            </a:lvl4pPr>
            <a:lvl5pPr marL="1858618" indent="0">
              <a:buNone/>
              <a:defRPr sz="2000"/>
            </a:lvl5pPr>
            <a:lvl6pPr marL="2323277" indent="0">
              <a:buNone/>
              <a:defRPr sz="2000"/>
            </a:lvl6pPr>
            <a:lvl7pPr marL="2787931" indent="0">
              <a:buNone/>
              <a:defRPr sz="2000"/>
            </a:lvl7pPr>
            <a:lvl8pPr marL="3252587" indent="0">
              <a:buNone/>
              <a:defRPr sz="2000"/>
            </a:lvl8pPr>
            <a:lvl9pPr marL="3717241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MY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5476358"/>
            <a:ext cx="5598169" cy="821210"/>
          </a:xfrm>
        </p:spPr>
        <p:txBody>
          <a:bodyPr/>
          <a:lstStyle>
            <a:lvl1pPr marL="0" indent="0">
              <a:buNone/>
              <a:defRPr sz="1400"/>
            </a:lvl1pPr>
            <a:lvl2pPr marL="464635" indent="0">
              <a:buNone/>
              <a:defRPr sz="1200"/>
            </a:lvl2pPr>
            <a:lvl3pPr marL="929306" indent="0">
              <a:buNone/>
              <a:defRPr sz="1000"/>
            </a:lvl3pPr>
            <a:lvl4pPr marL="1393965" indent="0">
              <a:buNone/>
              <a:defRPr sz="900"/>
            </a:lvl4pPr>
            <a:lvl5pPr marL="1858618" indent="0">
              <a:buNone/>
              <a:defRPr sz="900"/>
            </a:lvl5pPr>
            <a:lvl6pPr marL="2323277" indent="0">
              <a:buNone/>
              <a:defRPr sz="900"/>
            </a:lvl6pPr>
            <a:lvl7pPr marL="2787931" indent="0">
              <a:buNone/>
              <a:defRPr sz="900"/>
            </a:lvl7pPr>
            <a:lvl8pPr marL="3252587" indent="0">
              <a:buNone/>
              <a:defRPr sz="900"/>
            </a:lvl8pPr>
            <a:lvl9pPr marL="3717241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794E76-DE41-4C24-982F-547FDE08629D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26/3/2012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5B12CB-5F6A-40D2-8199-F4AAAE1666CA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E54D32-8A07-4872-A2CB-0FEE517DDDEA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26/3/2012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BE5227-46FE-4D22-A00C-C6086E7A15E5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4456" y="280228"/>
            <a:ext cx="2099313" cy="597038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66514" y="280228"/>
            <a:ext cx="6142435" cy="597038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E0AC7A-BE3B-4A2C-88EC-D4BAF20A9A4F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26/3/2012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0B5001-C2FC-4CB2-A513-7A8CC16B2763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oc id"/>
          <p:cNvSpPr txBox="1">
            <a:spLocks noChangeArrowheads="1"/>
          </p:cNvSpPr>
          <p:nvPr userDrawn="1"/>
        </p:nvSpPr>
        <p:spPr bwMode="auto">
          <a:xfrm>
            <a:off x="8789273" y="37264"/>
            <a:ext cx="307770" cy="1279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algn="r" defTabSz="927398"/>
            <a:endParaRPr lang="en-US" altLang="zh-CN" sz="800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4" name="doc id"/>
          <p:cNvSpPr txBox="1">
            <a:spLocks noChangeArrowheads="1"/>
          </p:cNvSpPr>
          <p:nvPr/>
        </p:nvSpPr>
        <p:spPr bwMode="auto">
          <a:xfrm>
            <a:off x="8789273" y="37264"/>
            <a:ext cx="307770" cy="1279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algn="r" defTabSz="927398"/>
            <a:endParaRPr lang="en-US" altLang="zh-CN" sz="800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11366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748683" y="2221167"/>
            <a:ext cx="5138679" cy="507362"/>
          </a:xfrm>
        </p:spPr>
        <p:txBody>
          <a:bodyPr/>
          <a:lstStyle>
            <a:lvl1pPr>
              <a:defRPr sz="3400" b="0"/>
            </a:lvl1pPr>
          </a:lstStyle>
          <a:p>
            <a:r>
              <a:rPr lang="en-US" altLang="zh-CN" smtClean="0"/>
              <a:t>Click to edit Master title style</a:t>
            </a:r>
            <a:endParaRPr lang="en-US" altLang="zh-CN"/>
          </a:p>
        </p:txBody>
      </p:sp>
    </p:spTree>
  </p:cSld>
  <p:clrMapOvr>
    <a:masterClrMapping/>
  </p:clrMapOvr>
  <p:transition advClick="0"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/>
          <p:cNvGrpSpPr/>
          <p:nvPr userDrawn="1"/>
        </p:nvGrpSpPr>
        <p:grpSpPr>
          <a:xfrm>
            <a:off x="1605" y="17"/>
            <a:ext cx="9140825" cy="6858000"/>
            <a:chOff x="1588" y="0"/>
            <a:chExt cx="9140825" cy="6858000"/>
          </a:xfrm>
        </p:grpSpPr>
        <p:pic>
          <p:nvPicPr>
            <p:cNvPr id="8" name="Picture 6" descr="ETP PPT OPTION 2-03.jpg"/>
            <p:cNvPicPr>
              <a:picLocks noChangeAspect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88" y="0"/>
              <a:ext cx="9140825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Rectangle 8"/>
            <p:cNvSpPr/>
            <p:nvPr userDrawn="1"/>
          </p:nvSpPr>
          <p:spPr bwMode="auto">
            <a:xfrm>
              <a:off x="7010400" y="5486400"/>
              <a:ext cx="1905000" cy="1219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9077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  <p:pic>
        <p:nvPicPr>
          <p:cNvPr id="10" name="Picture 9" descr="ETP PPT FINAL.eps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417" y="17"/>
            <a:ext cx="9118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 userDrawn="1"/>
        </p:nvSpPr>
        <p:spPr>
          <a:xfrm>
            <a:off x="7010400" y="5943600"/>
            <a:ext cx="2133600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76" tIns="45638" rIns="91276" bIns="45638" rtlCol="0" anchor="ctr"/>
          <a:lstStyle/>
          <a:p>
            <a:pPr algn="ctr" defTabSz="929077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7010400" y="0"/>
            <a:ext cx="2133600" cy="152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76" tIns="45638" rIns="91276" bIns="45638" rtlCol="0" anchor="ctr"/>
          <a:lstStyle/>
          <a:p>
            <a:pPr algn="ctr" defTabSz="929077"/>
            <a:endParaRPr lang="en-US" dirty="0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/>
          <p:cNvGrpSpPr/>
          <p:nvPr userDrawn="1"/>
        </p:nvGrpSpPr>
        <p:grpSpPr>
          <a:xfrm>
            <a:off x="1605" y="17"/>
            <a:ext cx="9140825" cy="6858000"/>
            <a:chOff x="1588" y="0"/>
            <a:chExt cx="9140825" cy="6858000"/>
          </a:xfrm>
        </p:grpSpPr>
        <p:pic>
          <p:nvPicPr>
            <p:cNvPr id="8" name="Picture 6" descr="ETP PPT OPTION 2-03.jpg"/>
            <p:cNvPicPr>
              <a:picLocks noChangeAspect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88" y="0"/>
              <a:ext cx="9140825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Rectangle 8"/>
            <p:cNvSpPr/>
            <p:nvPr userDrawn="1"/>
          </p:nvSpPr>
          <p:spPr bwMode="auto">
            <a:xfrm>
              <a:off x="7010400" y="5486400"/>
              <a:ext cx="1905000" cy="1219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9077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  <p:pic>
        <p:nvPicPr>
          <p:cNvPr id="10" name="Picture 9" descr="ETP PPT FINAL.eps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417" y="17"/>
            <a:ext cx="9118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 userDrawn="1"/>
        </p:nvSpPr>
        <p:spPr>
          <a:xfrm>
            <a:off x="7010400" y="5943600"/>
            <a:ext cx="2133600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76" tIns="45638" rIns="91276" bIns="45638" rtlCol="0" anchor="ctr"/>
          <a:lstStyle/>
          <a:p>
            <a:pPr algn="ctr" defTabSz="929077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7010400" y="0"/>
            <a:ext cx="2133600" cy="152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76" tIns="45638" rIns="91276" bIns="45638" rtlCol="0" anchor="ctr"/>
          <a:lstStyle/>
          <a:p>
            <a:pPr algn="ctr" defTabSz="929077"/>
            <a:endParaRPr lang="en-US" dirty="0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1610AD1-89DB-494A-B09A-8F64073D939A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26/3/2012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332584-A26D-4518-94F0-CF06DC7B1043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2" Type="http://schemas.openxmlformats.org/officeDocument/2006/relationships/slideLayout" Target="../slideLayouts/slideLayout68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image" Target="../media/image2.jpe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slideLayout" Target="../slideLayouts/slideLayout91.xml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90.xml"/><Relationship Id="rId2" Type="http://schemas.openxmlformats.org/officeDocument/2006/relationships/slideLayout" Target="../slideLayouts/slideLayout80.xml"/><Relationship Id="rId16" Type="http://schemas.openxmlformats.org/officeDocument/2006/relationships/theme" Target="../theme/theme8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Relationship Id="rId14" Type="http://schemas.openxmlformats.org/officeDocument/2006/relationships/slideLayout" Target="../slideLayouts/slideLayout9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MY" smtClean="0"/>
          </a:p>
        </p:txBody>
      </p:sp>
      <p:sp>
        <p:nvSpPr>
          <p:cNvPr id="512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fld id="{7C04F941-AE2E-434A-A7C5-359246A7692A}" type="datetimeFigureOut">
              <a:rPr lang="en-MY" smtClean="0"/>
              <a:pPr/>
              <a:t>26/3/2012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fld id="{7C8C3294-8F74-4C02-B377-FAA18C721376}" type="slidenum">
              <a:rPr lang="en-MY" smtClean="0"/>
              <a:pPr/>
              <a:t>‹#›</a:t>
            </a:fld>
            <a:endParaRPr lang="en-MY"/>
          </a:p>
        </p:txBody>
      </p:sp>
      <p:pic>
        <p:nvPicPr>
          <p:cNvPr id="5127" name="Picture 179" descr="NCER Logo (BW-colour)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96215" y="142877"/>
            <a:ext cx="1347787" cy="60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Straight Connector 7"/>
          <p:cNvCxnSpPr/>
          <p:nvPr/>
        </p:nvCxnSpPr>
        <p:spPr>
          <a:xfrm flipV="1">
            <a:off x="0" y="857249"/>
            <a:ext cx="9144000" cy="7939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0" y="928688"/>
            <a:ext cx="9144000" cy="11112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MY" smtClean="0"/>
          </a:p>
        </p:txBody>
      </p:sp>
      <p:sp>
        <p:nvSpPr>
          <p:cNvPr id="614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8B5B2BB-A122-4001-B34A-D05FE33A91CD}" type="datetime1">
              <a:rPr lang="en-US"/>
              <a:pPr>
                <a:defRPr/>
              </a:pPr>
              <a:t>3/26/2012</a:t>
            </a:fld>
            <a:endParaRPr lang="en-MY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865C396-C41D-4B52-99A5-05F08567269E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/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MY" smtClean="0"/>
          </a:p>
        </p:txBody>
      </p:sp>
      <p:sp>
        <p:nvSpPr>
          <p:cNvPr id="717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8B3FFC4-DC06-4719-9C89-2715F3448754}" type="datetime1">
              <a:rPr lang="en-US"/>
              <a:pPr>
                <a:defRPr/>
              </a:pPr>
              <a:t>3/26/2012</a:t>
            </a:fld>
            <a:endParaRPr lang="en-MY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59CC310-E1B7-40A7-B49B-E54AE0F2B72A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/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MY" smtClean="0"/>
          </a:p>
        </p:txBody>
      </p:sp>
      <p:sp>
        <p:nvSpPr>
          <p:cNvPr id="819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0BD0DD4-F481-4CB0-BF44-EC291C64D21C}" type="datetime1">
              <a:rPr lang="en-US"/>
              <a:pPr>
                <a:defRPr/>
              </a:pPr>
              <a:t>3/26/2012</a:t>
            </a:fld>
            <a:endParaRPr lang="en-MY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8DBA058-CE48-4EB1-AC61-B94E2878F2EA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/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MY" smtClean="0"/>
          </a:p>
        </p:txBody>
      </p:sp>
      <p:sp>
        <p:nvSpPr>
          <p:cNvPr id="921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CA62815-54A4-4A0C-81A4-E14A8D7A9F1B}" type="datetime1">
              <a:rPr lang="en-US"/>
              <a:pPr>
                <a:defRPr/>
              </a:pPr>
              <a:t>3/26/2012</a:t>
            </a:fld>
            <a:endParaRPr lang="en-MY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9E00A70-D0FA-47BB-A5D1-D00A445E944C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ransition/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MY" smtClean="0"/>
          </a:p>
        </p:txBody>
      </p:sp>
      <p:sp>
        <p:nvSpPr>
          <p:cNvPr id="1024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B5EECCB-1C34-4A37-A1EA-FE81C6E724B1}" type="datetime1">
              <a:rPr lang="en-US"/>
              <a:pPr>
                <a:defRPr/>
              </a:pPr>
              <a:t>3/26/2012</a:t>
            </a:fld>
            <a:endParaRPr lang="en-MY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EE4D7CD-BB15-4100-98E7-691260C35FE9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/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1588" y="0"/>
            <a:ext cx="9140825" cy="6858000"/>
            <a:chOff x="1588" y="0"/>
            <a:chExt cx="9140825" cy="6858000"/>
          </a:xfrm>
        </p:grpSpPr>
        <p:pic>
          <p:nvPicPr>
            <p:cNvPr id="1032" name="Picture 6" descr="ETP PPT OPTION 2-03.jpg"/>
            <p:cNvPicPr>
              <a:picLocks noChangeAspect="1"/>
            </p:cNvPicPr>
            <p:nvPr userDrawn="1"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1588" y="0"/>
              <a:ext cx="9140825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" name="Rectangle 13"/>
            <p:cNvSpPr/>
            <p:nvPr userDrawn="1"/>
          </p:nvSpPr>
          <p:spPr>
            <a:xfrm>
              <a:off x="7010400" y="5486400"/>
              <a:ext cx="1905000" cy="1219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fld id="{7C04F941-AE2E-434A-A7C5-359246A7692A}" type="datetimeFigureOut">
              <a:rPr lang="en-MY" smtClean="0"/>
              <a:pPr/>
              <a:t>26/3/2012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endParaRPr lang="en-MY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529513" y="0"/>
            <a:ext cx="1614487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124"/>
          <p:cNvPicPr>
            <a:picLocks noChangeAspect="1" noChangeArrowheads="1"/>
          </p:cNvPicPr>
          <p:nvPr/>
        </p:nvPicPr>
        <p:blipFill>
          <a:blip r:embed="rId16" cstate="print"/>
          <a:srcRect l="20833" t="36980" r="19986" b="42900"/>
          <a:stretch>
            <a:fillRect/>
          </a:stretch>
        </p:blipFill>
        <p:spPr bwMode="auto">
          <a:xfrm>
            <a:off x="7391400" y="6477000"/>
            <a:ext cx="1670050" cy="3254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Title Placeholder 1"/>
          <p:cNvSpPr>
            <a:spLocks noGrp="1"/>
          </p:cNvSpPr>
          <p:nvPr>
            <p:ph type="title"/>
          </p:nvPr>
        </p:nvSpPr>
        <p:spPr bwMode="auto">
          <a:xfrm>
            <a:off x="466514" y="280217"/>
            <a:ext cx="8397253" cy="1166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927" tIns="46467" rIns="92927" bIns="4646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MY" smtClean="0"/>
          </a:p>
        </p:txBody>
      </p:sp>
      <p:sp>
        <p:nvSpPr>
          <p:cNvPr id="9011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66514" y="1632727"/>
            <a:ext cx="8397253" cy="4617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927" tIns="46467" rIns="92927" bIns="4646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66514" y="6485483"/>
            <a:ext cx="2177066" cy="372541"/>
          </a:xfrm>
          <a:prstGeom prst="rect">
            <a:avLst/>
          </a:prstGeom>
        </p:spPr>
        <p:txBody>
          <a:bodyPr vert="horz" lIns="92927" tIns="46467" rIns="92927" bIns="46467" rtlCol="0" anchor="ctr"/>
          <a:lstStyle>
            <a:lvl1pPr algn="l" defTabSz="929306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1610AD1-89DB-494A-B09A-8F64073D939A}" type="datetimeFigureOut">
              <a:rPr lang="en-MY">
                <a:solidFill>
                  <a:prstClr val="black">
                    <a:tint val="75000"/>
                  </a:prstClr>
                </a:solidFill>
                <a:cs typeface="+mn-cs"/>
              </a:rPr>
              <a:pPr>
                <a:defRPr/>
              </a:pPr>
              <a:t>26/3/2012</a:t>
            </a:fld>
            <a:endParaRPr lang="en-MY">
              <a:solidFill>
                <a:prstClr val="black">
                  <a:tint val="75000"/>
                </a:prstClr>
              </a:solidFill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7846" y="6485483"/>
            <a:ext cx="2954589" cy="372541"/>
          </a:xfrm>
          <a:prstGeom prst="rect">
            <a:avLst/>
          </a:prstGeom>
        </p:spPr>
        <p:txBody>
          <a:bodyPr vert="horz" lIns="92927" tIns="46467" rIns="92927" bIns="46467" rtlCol="0" anchor="ctr"/>
          <a:lstStyle>
            <a:lvl1pPr algn="ctr" defTabSz="929306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86701" y="6485483"/>
            <a:ext cx="2177066" cy="372541"/>
          </a:xfrm>
          <a:prstGeom prst="rect">
            <a:avLst/>
          </a:prstGeom>
        </p:spPr>
        <p:txBody>
          <a:bodyPr vert="horz" lIns="92927" tIns="46467" rIns="92927" bIns="46467" rtlCol="0" anchor="ctr"/>
          <a:lstStyle>
            <a:lvl1pPr algn="r" defTabSz="929306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E332584-A26D-4518-94F0-CF06DC7B1043}" type="slidenum">
              <a:rPr lang="en-MY">
                <a:solidFill>
                  <a:prstClr val="black">
                    <a:tint val="75000"/>
                  </a:prstClr>
                </a:solidFill>
                <a:cs typeface="+mn-cs"/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  <p:sldLayoutId id="2147483757" r:id="rId12"/>
    <p:sldLayoutId id="2147483758" r:id="rId13"/>
    <p:sldLayoutId id="2147483759" r:id="rId14"/>
    <p:sldLayoutId id="2147483760" r:id="rId15"/>
  </p:sldLayoutIdLst>
  <p:txStyles>
    <p:titleStyle>
      <a:lvl1pPr algn="ctr" defTabSz="929077" rtl="0" eaLnBrk="1" fontAlgn="base" hangingPunct="1">
        <a:spcBef>
          <a:spcPct val="0"/>
        </a:spcBef>
        <a:spcAft>
          <a:spcPct val="0"/>
        </a:spcAft>
        <a:defRPr sz="45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929077" rtl="0" eaLnBrk="1" fontAlgn="base" hangingPunct="1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Calibri" pitchFamily="34" charset="0"/>
        </a:defRPr>
      </a:lvl2pPr>
      <a:lvl3pPr algn="ctr" defTabSz="929077" rtl="0" eaLnBrk="1" fontAlgn="base" hangingPunct="1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Calibri" pitchFamily="34" charset="0"/>
        </a:defRPr>
      </a:lvl3pPr>
      <a:lvl4pPr algn="ctr" defTabSz="929077" rtl="0" eaLnBrk="1" fontAlgn="base" hangingPunct="1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Calibri" pitchFamily="34" charset="0"/>
        </a:defRPr>
      </a:lvl4pPr>
      <a:lvl5pPr algn="ctr" defTabSz="929077" rtl="0" eaLnBrk="1" fontAlgn="base" hangingPunct="1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Calibri" pitchFamily="34" charset="0"/>
        </a:defRPr>
      </a:lvl5pPr>
      <a:lvl6pPr marL="465331" algn="ctr" defTabSz="929077" rtl="0" eaLnBrk="1" fontAlgn="base" hangingPunct="1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Calibri" pitchFamily="34" charset="0"/>
        </a:defRPr>
      </a:lvl6pPr>
      <a:lvl7pPr marL="930690" algn="ctr" defTabSz="929077" rtl="0" eaLnBrk="1" fontAlgn="base" hangingPunct="1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Calibri" pitchFamily="34" charset="0"/>
        </a:defRPr>
      </a:lvl7pPr>
      <a:lvl8pPr marL="1396037" algn="ctr" defTabSz="929077" rtl="0" eaLnBrk="1" fontAlgn="base" hangingPunct="1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Calibri" pitchFamily="34" charset="0"/>
        </a:defRPr>
      </a:lvl8pPr>
      <a:lvl9pPr marL="1861380" algn="ctr" defTabSz="929077" rtl="0" eaLnBrk="1" fontAlgn="base" hangingPunct="1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Calibri" pitchFamily="34" charset="0"/>
        </a:defRPr>
      </a:lvl9pPr>
    </p:titleStyle>
    <p:bodyStyle>
      <a:lvl1pPr marL="347394" indent="-347394" algn="l" defTabSz="929077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1pPr>
      <a:lvl2pPr marL="754572" indent="-289226" algn="l" defTabSz="929077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160132" indent="-231056" algn="l" defTabSz="929077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25478" indent="-231056" algn="l" defTabSz="929077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90820" indent="-231056" algn="l" defTabSz="929077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55606" indent="-232326" algn="l" defTabSz="92930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20259" indent="-232326" algn="l" defTabSz="92930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84913" indent="-232326" algn="l" defTabSz="92930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49567" indent="-232326" algn="l" defTabSz="92930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293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4635" algn="l" defTabSz="9293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29306" algn="l" defTabSz="9293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93965" algn="l" defTabSz="9293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58618" algn="l" defTabSz="9293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23277" algn="l" defTabSz="9293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87931" algn="l" defTabSz="9293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52587" algn="l" defTabSz="9293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17241" algn="l" defTabSz="9293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tags" Target="../tags/tag2.xml"/><Relationship Id="rId7" Type="http://schemas.openxmlformats.org/officeDocument/2006/relationships/oleObject" Target="../embeddings/oleObject1.bin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slideLayout" Target="../slideLayouts/slideLayout67.xml"/><Relationship Id="rId5" Type="http://schemas.openxmlformats.org/officeDocument/2006/relationships/tags" Target="../tags/tag4.xml"/><Relationship Id="rId4" Type="http://schemas.openxmlformats.org/officeDocument/2006/relationships/tags" Target="../tags/tag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8.png"/><Relationship Id="rId7" Type="http://schemas.openxmlformats.org/officeDocument/2006/relationships/image" Target="../media/image12.jpg"/><Relationship Id="rId12" Type="http://schemas.openxmlformats.org/officeDocument/2006/relationships/image" Target="../media/image17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8.xml"/><Relationship Id="rId6" Type="http://schemas.openxmlformats.org/officeDocument/2006/relationships/image" Target="../media/image11.jpg"/><Relationship Id="rId11" Type="http://schemas.openxmlformats.org/officeDocument/2006/relationships/image" Target="../media/image16.jpeg"/><Relationship Id="rId5" Type="http://schemas.openxmlformats.org/officeDocument/2006/relationships/image" Target="../media/image10.png"/><Relationship Id="rId10" Type="http://schemas.openxmlformats.org/officeDocument/2006/relationships/image" Target="../media/image15.jpg"/><Relationship Id="rId4" Type="http://schemas.openxmlformats.org/officeDocument/2006/relationships/image" Target="../media/image9.gif"/><Relationship Id="rId9" Type="http://schemas.openxmlformats.org/officeDocument/2006/relationships/image" Target="../media/image14.jpg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tags" Target="../tags/tag16.xml"/><Relationship Id="rId18" Type="http://schemas.openxmlformats.org/officeDocument/2006/relationships/tags" Target="../tags/tag21.xml"/><Relationship Id="rId26" Type="http://schemas.openxmlformats.org/officeDocument/2006/relationships/tags" Target="../tags/tag29.xml"/><Relationship Id="rId39" Type="http://schemas.openxmlformats.org/officeDocument/2006/relationships/tags" Target="../tags/tag42.xml"/><Relationship Id="rId3" Type="http://schemas.openxmlformats.org/officeDocument/2006/relationships/tags" Target="../tags/tag6.xml"/><Relationship Id="rId21" Type="http://schemas.openxmlformats.org/officeDocument/2006/relationships/tags" Target="../tags/tag24.xml"/><Relationship Id="rId34" Type="http://schemas.openxmlformats.org/officeDocument/2006/relationships/tags" Target="../tags/tag37.xml"/><Relationship Id="rId42" Type="http://schemas.openxmlformats.org/officeDocument/2006/relationships/tags" Target="../tags/tag45.xml"/><Relationship Id="rId47" Type="http://schemas.openxmlformats.org/officeDocument/2006/relationships/tags" Target="../tags/tag50.xml"/><Relationship Id="rId50" Type="http://schemas.openxmlformats.org/officeDocument/2006/relationships/image" Target="../media/image6.emf"/><Relationship Id="rId7" Type="http://schemas.openxmlformats.org/officeDocument/2006/relationships/tags" Target="../tags/tag10.xml"/><Relationship Id="rId12" Type="http://schemas.openxmlformats.org/officeDocument/2006/relationships/tags" Target="../tags/tag15.xml"/><Relationship Id="rId17" Type="http://schemas.openxmlformats.org/officeDocument/2006/relationships/tags" Target="../tags/tag20.xml"/><Relationship Id="rId25" Type="http://schemas.openxmlformats.org/officeDocument/2006/relationships/tags" Target="../tags/tag28.xml"/><Relationship Id="rId33" Type="http://schemas.openxmlformats.org/officeDocument/2006/relationships/tags" Target="../tags/tag36.xml"/><Relationship Id="rId38" Type="http://schemas.openxmlformats.org/officeDocument/2006/relationships/tags" Target="../tags/tag41.xml"/><Relationship Id="rId46" Type="http://schemas.openxmlformats.org/officeDocument/2006/relationships/tags" Target="../tags/tag49.xml"/><Relationship Id="rId2" Type="http://schemas.openxmlformats.org/officeDocument/2006/relationships/tags" Target="../tags/tag5.xml"/><Relationship Id="rId16" Type="http://schemas.openxmlformats.org/officeDocument/2006/relationships/tags" Target="../tags/tag19.xml"/><Relationship Id="rId20" Type="http://schemas.openxmlformats.org/officeDocument/2006/relationships/tags" Target="../tags/tag23.xml"/><Relationship Id="rId29" Type="http://schemas.openxmlformats.org/officeDocument/2006/relationships/tags" Target="../tags/tag32.xml"/><Relationship Id="rId41" Type="http://schemas.openxmlformats.org/officeDocument/2006/relationships/tags" Target="../tags/tag44.xml"/><Relationship Id="rId1" Type="http://schemas.openxmlformats.org/officeDocument/2006/relationships/vmlDrawing" Target="../drawings/vmlDrawing2.vml"/><Relationship Id="rId6" Type="http://schemas.openxmlformats.org/officeDocument/2006/relationships/tags" Target="../tags/tag9.xml"/><Relationship Id="rId11" Type="http://schemas.openxmlformats.org/officeDocument/2006/relationships/tags" Target="../tags/tag14.xml"/><Relationship Id="rId24" Type="http://schemas.openxmlformats.org/officeDocument/2006/relationships/tags" Target="../tags/tag27.xml"/><Relationship Id="rId32" Type="http://schemas.openxmlformats.org/officeDocument/2006/relationships/tags" Target="../tags/tag35.xml"/><Relationship Id="rId37" Type="http://schemas.openxmlformats.org/officeDocument/2006/relationships/tags" Target="../tags/tag40.xml"/><Relationship Id="rId40" Type="http://schemas.openxmlformats.org/officeDocument/2006/relationships/tags" Target="../tags/tag43.xml"/><Relationship Id="rId45" Type="http://schemas.openxmlformats.org/officeDocument/2006/relationships/tags" Target="../tags/tag48.xml"/><Relationship Id="rId53" Type="http://schemas.openxmlformats.org/officeDocument/2006/relationships/image" Target="../media/image18.emf"/><Relationship Id="rId5" Type="http://schemas.openxmlformats.org/officeDocument/2006/relationships/tags" Target="../tags/tag8.xml"/><Relationship Id="rId15" Type="http://schemas.openxmlformats.org/officeDocument/2006/relationships/tags" Target="../tags/tag18.xml"/><Relationship Id="rId23" Type="http://schemas.openxmlformats.org/officeDocument/2006/relationships/tags" Target="../tags/tag26.xml"/><Relationship Id="rId28" Type="http://schemas.openxmlformats.org/officeDocument/2006/relationships/tags" Target="../tags/tag31.xml"/><Relationship Id="rId36" Type="http://schemas.openxmlformats.org/officeDocument/2006/relationships/tags" Target="../tags/tag39.xml"/><Relationship Id="rId49" Type="http://schemas.openxmlformats.org/officeDocument/2006/relationships/oleObject" Target="../embeddings/oleObject2.bin"/><Relationship Id="rId10" Type="http://schemas.openxmlformats.org/officeDocument/2006/relationships/tags" Target="../tags/tag13.xml"/><Relationship Id="rId19" Type="http://schemas.openxmlformats.org/officeDocument/2006/relationships/tags" Target="../tags/tag22.xml"/><Relationship Id="rId31" Type="http://schemas.openxmlformats.org/officeDocument/2006/relationships/tags" Target="../tags/tag34.xml"/><Relationship Id="rId44" Type="http://schemas.openxmlformats.org/officeDocument/2006/relationships/tags" Target="../tags/tag47.xml"/><Relationship Id="rId52" Type="http://schemas.openxmlformats.org/officeDocument/2006/relationships/oleObject" Target="../embeddings/oleObject3.bin"/><Relationship Id="rId4" Type="http://schemas.openxmlformats.org/officeDocument/2006/relationships/tags" Target="../tags/tag7.xml"/><Relationship Id="rId9" Type="http://schemas.openxmlformats.org/officeDocument/2006/relationships/tags" Target="../tags/tag12.xml"/><Relationship Id="rId14" Type="http://schemas.openxmlformats.org/officeDocument/2006/relationships/tags" Target="../tags/tag17.xml"/><Relationship Id="rId22" Type="http://schemas.openxmlformats.org/officeDocument/2006/relationships/tags" Target="../tags/tag25.xml"/><Relationship Id="rId27" Type="http://schemas.openxmlformats.org/officeDocument/2006/relationships/tags" Target="../tags/tag30.xml"/><Relationship Id="rId30" Type="http://schemas.openxmlformats.org/officeDocument/2006/relationships/tags" Target="../tags/tag33.xml"/><Relationship Id="rId35" Type="http://schemas.openxmlformats.org/officeDocument/2006/relationships/tags" Target="../tags/tag38.xml"/><Relationship Id="rId43" Type="http://schemas.openxmlformats.org/officeDocument/2006/relationships/tags" Target="../tags/tag46.xml"/><Relationship Id="rId48" Type="http://schemas.openxmlformats.org/officeDocument/2006/relationships/slideLayout" Target="../slideLayouts/slideLayout68.xml"/><Relationship Id="rId8" Type="http://schemas.openxmlformats.org/officeDocument/2006/relationships/tags" Target="../tags/tag11.xml"/><Relationship Id="rId51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slideLayout" Target="../slideLayouts/slideLayout72.xml"/><Relationship Id="rId1" Type="http://schemas.openxmlformats.org/officeDocument/2006/relationships/tags" Target="../tags/tag5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slideLayout" Target="../slideLayouts/slideLayout72.xml"/><Relationship Id="rId1" Type="http://schemas.openxmlformats.org/officeDocument/2006/relationships/tags" Target="../tags/tag5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" name="Object 25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" name="think-cell Slide" r:id="rId7" imgW="360" imgH="360" progId="TCLayout.ActiveDocument.1">
                  <p:embed/>
                </p:oleObj>
              </mc:Choice>
              <mc:Fallback>
                <p:oleObj name="think-cell Slide" r:id="rId7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itle 3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721804" y="1052736"/>
            <a:ext cx="7772400" cy="1470025"/>
          </a:xfrm>
        </p:spPr>
        <p:txBody>
          <a:bodyPr/>
          <a:lstStyle/>
          <a:p>
            <a:r>
              <a:rPr lang="en-US" b="1" dirty="0" smtClean="0"/>
              <a:t>Moving Up The E&amp;E Value Chain</a:t>
            </a:r>
            <a:endParaRPr lang="en-US" b="1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251520" y="1844824"/>
            <a:ext cx="8712968" cy="1152128"/>
          </a:xfrm>
        </p:spPr>
        <p:txBody>
          <a:bodyPr>
            <a:normAutofit fontScale="92500" lnSpcReduction="10000"/>
          </a:bodyPr>
          <a:lstStyle/>
          <a:p>
            <a:r>
              <a:rPr lang="en-US" sz="2400" b="1" dirty="0" smtClean="0">
                <a:solidFill>
                  <a:schemeClr val="tx1"/>
                </a:solidFill>
              </a:rPr>
              <a:t>AN OVERVIEW OF TRIPLE HELIX PROGRAMS </a:t>
            </a:r>
          </a:p>
          <a:p>
            <a:r>
              <a:rPr lang="en-US" sz="2400" b="1" dirty="0" smtClean="0">
                <a:solidFill>
                  <a:schemeClr val="tx1"/>
                </a:solidFill>
              </a:rPr>
              <a:t>IN THE NORTHERN CORRIDOR OF MALAYSIA</a:t>
            </a:r>
          </a:p>
          <a:p>
            <a:r>
              <a:rPr lang="en-US" sz="2400" b="1" dirty="0" smtClean="0">
                <a:solidFill>
                  <a:schemeClr val="tx1"/>
                </a:solidFill>
              </a:rPr>
              <a:t>for the</a:t>
            </a:r>
          </a:p>
          <a:p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6" name="Subtitle 4"/>
          <p:cNvSpPr txBox="1">
            <a:spLocks/>
          </p:cNvSpPr>
          <p:nvPr>
            <p:custDataLst>
              <p:tags r:id="rId5"/>
            </p:custDataLst>
          </p:nvPr>
        </p:nvSpPr>
        <p:spPr>
          <a:xfrm>
            <a:off x="1407604" y="4509120"/>
            <a:ext cx="6400800" cy="1296144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solidFill>
                  <a:schemeClr val="tx1"/>
                </a:solidFill>
              </a:rPr>
              <a:t>by</a:t>
            </a:r>
          </a:p>
          <a:p>
            <a:r>
              <a:rPr lang="en-US" sz="2400" b="1" dirty="0" smtClean="0">
                <a:solidFill>
                  <a:schemeClr val="tx1"/>
                </a:solidFill>
              </a:rPr>
              <a:t>Chris Tan, Director E&amp;E / Innovation</a:t>
            </a:r>
            <a:endParaRPr lang="en-US" sz="2400" b="1" dirty="0">
              <a:solidFill>
                <a:schemeClr val="tx1"/>
              </a:solidFill>
            </a:endParaRPr>
          </a:p>
          <a:p>
            <a:r>
              <a:rPr lang="en-US" sz="2400" b="1" dirty="0" smtClean="0">
                <a:solidFill>
                  <a:schemeClr val="tx1"/>
                </a:solidFill>
              </a:rPr>
              <a:t>Performance Management &amp; Delivery Unit,</a:t>
            </a:r>
          </a:p>
          <a:p>
            <a:r>
              <a:rPr lang="en-US" sz="2400" b="1" dirty="0" smtClean="0">
                <a:solidFill>
                  <a:schemeClr val="tx1"/>
                </a:solidFill>
              </a:rPr>
              <a:t>Prime Minister’s Office, MALAYSIA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151620" y="2948751"/>
            <a:ext cx="69127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AFRICA FORUM ON SCIENCE, TECHNOLOGY AND INNOVATION</a:t>
            </a:r>
            <a:r>
              <a:rPr lang="en-US" dirty="0"/>
              <a:t> </a:t>
            </a:r>
          </a:p>
          <a:p>
            <a:pPr algn="ctr"/>
            <a:r>
              <a:rPr lang="en-US" dirty="0"/>
              <a:t>FOR YOUTH EMPLOYMENT, HUMAN CAPITAL DEVELOPMENT, AND INCLUSIVE GROWTH</a:t>
            </a:r>
          </a:p>
          <a:p>
            <a:pPr algn="ctr"/>
            <a:r>
              <a:rPr lang="en-US" b="1" dirty="0"/>
              <a:t>|NAIROBI, KENYA| APRIL 1-3,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0135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 Condensed History Of E&amp;E in Penang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1763688" y="1726991"/>
            <a:ext cx="554461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7308304" y="1726991"/>
            <a:ext cx="1728192" cy="0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79512" y="1726991"/>
            <a:ext cx="1584176" cy="0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689096"/>
            <a:ext cx="2599931" cy="1656184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382367" y="1373034"/>
            <a:ext cx="1034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Pre-1969</a:t>
            </a:r>
            <a:endParaRPr lang="en-US" dirty="0"/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971600" y="1880784"/>
            <a:ext cx="0" cy="2293924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18756" y="4174708"/>
            <a:ext cx="29214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/>
              <a:t>Major trading post on Malacca Straits</a:t>
            </a:r>
          </a:p>
          <a:p>
            <a:pPr algn="ctr"/>
            <a:r>
              <a:rPr lang="en-US" sz="1400" dirty="0" smtClean="0"/>
              <a:t>Growth enabled by free port status</a:t>
            </a:r>
            <a:endParaRPr lang="en-US" sz="1400" dirty="0"/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1763688" y="1880784"/>
            <a:ext cx="0" cy="369332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1437316" y="1373034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1969</a:t>
            </a:r>
            <a:endParaRPr lang="en-US" dirty="0"/>
          </a:p>
        </p:txBody>
      </p:sp>
      <p:cxnSp>
        <p:nvCxnSpPr>
          <p:cNvPr id="28" name="Straight Connector 27"/>
          <p:cNvCxnSpPr>
            <a:stCxn id="27" idx="2"/>
          </p:cNvCxnSpPr>
          <p:nvPr/>
        </p:nvCxnSpPr>
        <p:spPr>
          <a:xfrm flipV="1">
            <a:off x="1763688" y="1726991"/>
            <a:ext cx="4824536" cy="15375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043608" y="2270359"/>
            <a:ext cx="13450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/>
              <a:t>Free Port Status</a:t>
            </a:r>
          </a:p>
          <a:p>
            <a:pPr algn="ctr"/>
            <a:r>
              <a:rPr lang="en-US" sz="1400" dirty="0" smtClean="0"/>
              <a:t>Revoked </a:t>
            </a:r>
            <a:endParaRPr lang="en-US" sz="1400" dirty="0"/>
          </a:p>
        </p:txBody>
      </p:sp>
      <p:sp>
        <p:nvSpPr>
          <p:cNvPr id="33" name="TextBox 32"/>
          <p:cNvSpPr txBox="1"/>
          <p:nvPr/>
        </p:nvSpPr>
        <p:spPr>
          <a:xfrm>
            <a:off x="8383755" y="1340768"/>
            <a:ext cx="7681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2020+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6981932" y="1340768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2010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2076998" y="1373034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1971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3059832" y="1373991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1980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4209624" y="1357659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1990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5508104" y="1356304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2000</a:t>
            </a:r>
            <a:endParaRPr lang="en-US" dirty="0"/>
          </a:p>
        </p:txBody>
      </p:sp>
      <p:cxnSp>
        <p:nvCxnSpPr>
          <p:cNvPr id="42" name="Straight Arrow Connector 41"/>
          <p:cNvCxnSpPr>
            <a:endCxn id="43" idx="0"/>
          </p:cNvCxnSpPr>
          <p:nvPr/>
        </p:nvCxnSpPr>
        <p:spPr>
          <a:xfrm flipH="1">
            <a:off x="2387311" y="1863369"/>
            <a:ext cx="3" cy="1025527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1710940" y="2888896"/>
            <a:ext cx="135274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/>
              <a:t>Bayan </a:t>
            </a:r>
            <a:r>
              <a:rPr lang="en-US" sz="1400" dirty="0" err="1" smtClean="0"/>
              <a:t>Lepas</a:t>
            </a:r>
            <a:endParaRPr lang="en-US" sz="1400" dirty="0" smtClean="0"/>
          </a:p>
          <a:p>
            <a:pPr algn="ctr"/>
            <a:r>
              <a:rPr lang="en-US" sz="1400" dirty="0" smtClean="0"/>
              <a:t>Free Trade Zone</a:t>
            </a:r>
          </a:p>
          <a:p>
            <a:pPr algn="ctr"/>
            <a:r>
              <a:rPr lang="en-US" sz="1400" dirty="0" smtClean="0"/>
              <a:t>Established</a:t>
            </a:r>
            <a:endParaRPr lang="en-US" sz="1400" dirty="0"/>
          </a:p>
        </p:txBody>
      </p:sp>
      <p:grpSp>
        <p:nvGrpSpPr>
          <p:cNvPr id="49" name="Group 48"/>
          <p:cNvGrpSpPr/>
          <p:nvPr/>
        </p:nvGrpSpPr>
        <p:grpSpPr>
          <a:xfrm>
            <a:off x="3050543" y="2270441"/>
            <a:ext cx="5769929" cy="1975574"/>
            <a:chOff x="2940197" y="2317522"/>
            <a:chExt cx="5769929" cy="1975574"/>
          </a:xfrm>
        </p:grpSpPr>
        <p:cxnSp>
          <p:nvCxnSpPr>
            <p:cNvPr id="46" name="Straight Connector 45"/>
            <p:cNvCxnSpPr/>
            <p:nvPr/>
          </p:nvCxnSpPr>
          <p:spPr>
            <a:xfrm>
              <a:off x="2940197" y="4293096"/>
              <a:ext cx="5769929" cy="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flipV="1">
              <a:off x="2940197" y="2317522"/>
              <a:ext cx="0" cy="1975574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" name="TextBox 49"/>
          <p:cNvSpPr txBox="1"/>
          <p:nvPr/>
        </p:nvSpPr>
        <p:spPr>
          <a:xfrm>
            <a:off x="2748561" y="1808776"/>
            <a:ext cx="6623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/>
              <a:t>Value</a:t>
            </a:r>
          </a:p>
          <a:p>
            <a:pPr algn="ctr"/>
            <a:r>
              <a:rPr lang="en-US" sz="1400" dirty="0" smtClean="0"/>
              <a:t>Added</a:t>
            </a:r>
            <a:endParaRPr lang="en-US" sz="1400" dirty="0"/>
          </a:p>
        </p:txBody>
      </p:sp>
      <p:cxnSp>
        <p:nvCxnSpPr>
          <p:cNvPr id="53" name="Straight Connector 52"/>
          <p:cNvCxnSpPr/>
          <p:nvPr/>
        </p:nvCxnSpPr>
        <p:spPr>
          <a:xfrm flipV="1">
            <a:off x="3386203" y="2735007"/>
            <a:ext cx="5074229" cy="1306018"/>
          </a:xfrm>
          <a:prstGeom prst="line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2639557" y="3866931"/>
            <a:ext cx="880369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/>
              <a:t>Assembly</a:t>
            </a:r>
            <a:endParaRPr lang="en-US" sz="1400" dirty="0"/>
          </a:p>
        </p:txBody>
      </p:sp>
      <p:sp>
        <p:nvSpPr>
          <p:cNvPr id="56" name="TextBox 55"/>
          <p:cNvSpPr txBox="1"/>
          <p:nvPr/>
        </p:nvSpPr>
        <p:spPr>
          <a:xfrm>
            <a:off x="3347864" y="3627560"/>
            <a:ext cx="4760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/>
              <a:t>Test</a:t>
            </a:r>
            <a:endParaRPr lang="en-US" sz="1400" dirty="0"/>
          </a:p>
        </p:txBody>
      </p:sp>
      <p:sp>
        <p:nvSpPr>
          <p:cNvPr id="57" name="TextBox 56"/>
          <p:cNvSpPr txBox="1"/>
          <p:nvPr/>
        </p:nvSpPr>
        <p:spPr>
          <a:xfrm>
            <a:off x="3707904" y="3373207"/>
            <a:ext cx="113120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err="1" smtClean="0"/>
              <a:t>Optimisation</a:t>
            </a:r>
            <a:endParaRPr lang="en-US" sz="1400" dirty="0"/>
          </a:p>
        </p:txBody>
      </p:sp>
      <p:sp>
        <p:nvSpPr>
          <p:cNvPr id="58" name="TextBox 57"/>
          <p:cNvSpPr txBox="1"/>
          <p:nvPr/>
        </p:nvSpPr>
        <p:spPr>
          <a:xfrm>
            <a:off x="3995936" y="3104920"/>
            <a:ext cx="16238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err="1" smtClean="0"/>
              <a:t>Assy</a:t>
            </a:r>
            <a:r>
              <a:rPr lang="en-US" sz="1400" dirty="0" smtClean="0"/>
              <a:t>/Test Tech </a:t>
            </a:r>
            <a:r>
              <a:rPr lang="en-US" sz="1400" dirty="0" err="1" smtClean="0"/>
              <a:t>Devt</a:t>
            </a:r>
            <a:endParaRPr lang="en-US" sz="1400" dirty="0"/>
          </a:p>
        </p:txBody>
      </p:sp>
      <p:sp>
        <p:nvSpPr>
          <p:cNvPr id="59" name="TextBox 58"/>
          <p:cNvSpPr txBox="1"/>
          <p:nvPr/>
        </p:nvSpPr>
        <p:spPr>
          <a:xfrm>
            <a:off x="5616355" y="2511631"/>
            <a:ext cx="10438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/>
              <a:t>Chip Design</a:t>
            </a:r>
            <a:endParaRPr lang="en-US" sz="1400" dirty="0"/>
          </a:p>
        </p:txBody>
      </p:sp>
      <p:sp>
        <p:nvSpPr>
          <p:cNvPr id="61" name="TextBox 60"/>
          <p:cNvSpPr txBox="1"/>
          <p:nvPr/>
        </p:nvSpPr>
        <p:spPr>
          <a:xfrm>
            <a:off x="4860032" y="2797143"/>
            <a:ext cx="7874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/>
              <a:t>Foundry</a:t>
            </a:r>
            <a:endParaRPr lang="en-US" sz="1400" dirty="0"/>
          </a:p>
        </p:txBody>
      </p:sp>
      <p:sp>
        <p:nvSpPr>
          <p:cNvPr id="62" name="TextBox 61"/>
          <p:cNvSpPr txBox="1"/>
          <p:nvPr/>
        </p:nvSpPr>
        <p:spPr>
          <a:xfrm>
            <a:off x="5142896" y="2178107"/>
            <a:ext cx="10295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/>
              <a:t>Biz Services</a:t>
            </a:r>
            <a:endParaRPr lang="en-US" sz="1400" dirty="0"/>
          </a:p>
        </p:txBody>
      </p:sp>
      <p:sp>
        <p:nvSpPr>
          <p:cNvPr id="63" name="TextBox 62"/>
          <p:cNvSpPr txBox="1"/>
          <p:nvPr/>
        </p:nvSpPr>
        <p:spPr>
          <a:xfrm>
            <a:off x="5672733" y="2005055"/>
            <a:ext cx="7709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/>
              <a:t>Content</a:t>
            </a:r>
            <a:endParaRPr lang="en-US" sz="1400" dirty="0"/>
          </a:p>
        </p:txBody>
      </p:sp>
      <p:cxnSp>
        <p:nvCxnSpPr>
          <p:cNvPr id="64" name="Straight Connector 63"/>
          <p:cNvCxnSpPr/>
          <p:nvPr/>
        </p:nvCxnSpPr>
        <p:spPr>
          <a:xfrm flipV="1">
            <a:off x="5508104" y="1808777"/>
            <a:ext cx="2952328" cy="723192"/>
          </a:xfrm>
          <a:prstGeom prst="line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6144941" y="1755295"/>
            <a:ext cx="12972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/>
              <a:t>Biz Services 2.0</a:t>
            </a:r>
            <a:endParaRPr lang="en-US" sz="1400" dirty="0"/>
          </a:p>
        </p:txBody>
      </p:sp>
      <p:cxnSp>
        <p:nvCxnSpPr>
          <p:cNvPr id="72" name="Straight Arrow Connector 71"/>
          <p:cNvCxnSpPr/>
          <p:nvPr/>
        </p:nvCxnSpPr>
        <p:spPr>
          <a:xfrm flipV="1">
            <a:off x="5616608" y="2531969"/>
            <a:ext cx="0" cy="88132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6639299" y="2664031"/>
            <a:ext cx="10857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err="1" smtClean="0"/>
              <a:t>Mfg</a:t>
            </a:r>
            <a:r>
              <a:rPr lang="en-US" sz="1400" dirty="0" smtClean="0"/>
              <a:t> </a:t>
            </a:r>
            <a:r>
              <a:rPr lang="en-US" sz="1400" dirty="0" err="1" smtClean="0"/>
              <a:t>Svcs</a:t>
            </a:r>
            <a:r>
              <a:rPr lang="en-US" sz="1400" dirty="0" smtClean="0"/>
              <a:t> 2.0</a:t>
            </a:r>
            <a:endParaRPr lang="en-US" sz="1400" dirty="0"/>
          </a:p>
        </p:txBody>
      </p:sp>
      <p:sp>
        <p:nvSpPr>
          <p:cNvPr id="77" name="TextBox 76"/>
          <p:cNvSpPr txBox="1"/>
          <p:nvPr/>
        </p:nvSpPr>
        <p:spPr>
          <a:xfrm>
            <a:off x="7308304" y="2384840"/>
            <a:ext cx="11403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/>
              <a:t>Product </a:t>
            </a:r>
            <a:r>
              <a:rPr lang="en-US" sz="1400" dirty="0" err="1" smtClean="0"/>
              <a:t>Devt</a:t>
            </a:r>
            <a:endParaRPr lang="en-US" sz="1400" dirty="0"/>
          </a:p>
        </p:txBody>
      </p:sp>
      <p:sp>
        <p:nvSpPr>
          <p:cNvPr id="78" name="TextBox 77"/>
          <p:cNvSpPr txBox="1"/>
          <p:nvPr/>
        </p:nvSpPr>
        <p:spPr>
          <a:xfrm>
            <a:off x="7934562" y="2096227"/>
            <a:ext cx="13512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/>
              <a:t>Global Branding</a:t>
            </a:r>
            <a:endParaRPr lang="en-US" sz="1400" dirty="0"/>
          </a:p>
        </p:txBody>
      </p:sp>
      <p:pic>
        <p:nvPicPr>
          <p:cNvPr id="79" name="Picture 7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289" y="5433369"/>
            <a:ext cx="913418" cy="696294"/>
          </a:xfrm>
          <a:prstGeom prst="rect">
            <a:avLst/>
          </a:prstGeom>
        </p:spPr>
      </p:pic>
      <p:sp>
        <p:nvSpPr>
          <p:cNvPr id="82" name="TextBox 81"/>
          <p:cNvSpPr txBox="1"/>
          <p:nvPr/>
        </p:nvSpPr>
        <p:spPr>
          <a:xfrm>
            <a:off x="4775869" y="5013176"/>
            <a:ext cx="18843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/>
              <a:t>Industrial </a:t>
            </a:r>
            <a:r>
              <a:rPr lang="en-US" sz="1400" dirty="0" err="1" smtClean="0"/>
              <a:t>Masterplan</a:t>
            </a:r>
            <a:r>
              <a:rPr lang="en-US" sz="1400" dirty="0" smtClean="0"/>
              <a:t> 2</a:t>
            </a:r>
          </a:p>
        </p:txBody>
      </p:sp>
      <p:cxnSp>
        <p:nvCxnSpPr>
          <p:cNvPr id="85" name="Straight Connector 84"/>
          <p:cNvCxnSpPr/>
          <p:nvPr/>
        </p:nvCxnSpPr>
        <p:spPr>
          <a:xfrm>
            <a:off x="5142896" y="4725144"/>
            <a:ext cx="1245441" cy="600"/>
          </a:xfrm>
          <a:prstGeom prst="line">
            <a:avLst/>
          </a:prstGeom>
          <a:ln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1" name="Picture 8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4366304"/>
            <a:ext cx="908228" cy="718880"/>
          </a:xfrm>
          <a:prstGeom prst="rect">
            <a:avLst/>
          </a:prstGeom>
        </p:spPr>
      </p:pic>
      <p:cxnSp>
        <p:nvCxnSpPr>
          <p:cNvPr id="86" name="Straight Connector 85"/>
          <p:cNvCxnSpPr/>
          <p:nvPr/>
        </p:nvCxnSpPr>
        <p:spPr>
          <a:xfrm>
            <a:off x="6388337" y="4725144"/>
            <a:ext cx="2221827" cy="600"/>
          </a:xfrm>
          <a:prstGeom prst="line">
            <a:avLst/>
          </a:prstGeom>
          <a:ln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3" name="Picture 8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7163" y="4393407"/>
            <a:ext cx="921329" cy="921329"/>
          </a:xfrm>
          <a:prstGeom prst="rect">
            <a:avLst/>
          </a:prstGeom>
        </p:spPr>
      </p:pic>
      <p:sp>
        <p:nvSpPr>
          <p:cNvPr id="91" name="TextBox 90"/>
          <p:cNvSpPr txBox="1"/>
          <p:nvPr/>
        </p:nvSpPr>
        <p:spPr>
          <a:xfrm>
            <a:off x="2960822" y="4689096"/>
            <a:ext cx="108702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/>
              <a:t>INDUSTRIAL</a:t>
            </a:r>
          </a:p>
          <a:p>
            <a:pPr algn="ctr"/>
            <a:r>
              <a:rPr lang="en-US" sz="1400" b="1" dirty="0" smtClean="0"/>
              <a:t>MASTER</a:t>
            </a:r>
          </a:p>
          <a:p>
            <a:pPr algn="ctr"/>
            <a:r>
              <a:rPr lang="en-US" sz="1400" b="1" dirty="0" smtClean="0"/>
              <a:t>PLANNING</a:t>
            </a:r>
            <a:endParaRPr lang="en-US" sz="1400" b="1" dirty="0"/>
          </a:p>
        </p:txBody>
      </p:sp>
      <p:sp>
        <p:nvSpPr>
          <p:cNvPr id="92" name="TextBox 91"/>
          <p:cNvSpPr txBox="1"/>
          <p:nvPr/>
        </p:nvSpPr>
        <p:spPr>
          <a:xfrm>
            <a:off x="2796831" y="5661248"/>
            <a:ext cx="15591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/>
              <a:t>VERTICAL</a:t>
            </a:r>
          </a:p>
          <a:p>
            <a:pPr algn="ctr"/>
            <a:r>
              <a:rPr lang="en-US" sz="1400" b="1" dirty="0" smtClean="0"/>
              <a:t>IMPLEMENTATION</a:t>
            </a:r>
            <a:endParaRPr lang="en-US" sz="1400" b="1" dirty="0"/>
          </a:p>
        </p:txBody>
      </p:sp>
      <p:pic>
        <p:nvPicPr>
          <p:cNvPr id="93" name="Picture 9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0716" y="5593644"/>
            <a:ext cx="1512169" cy="641793"/>
          </a:xfrm>
          <a:prstGeom prst="rect">
            <a:avLst/>
          </a:prstGeom>
        </p:spPr>
      </p:pic>
      <p:sp>
        <p:nvSpPr>
          <p:cNvPr id="94" name="TextBox 93"/>
          <p:cNvSpPr txBox="1"/>
          <p:nvPr/>
        </p:nvSpPr>
        <p:spPr>
          <a:xfrm>
            <a:off x="6588224" y="5236962"/>
            <a:ext cx="18843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/>
              <a:t>Industrial </a:t>
            </a:r>
            <a:r>
              <a:rPr lang="en-US" sz="1400" dirty="0" err="1" smtClean="0"/>
              <a:t>Masterplan</a:t>
            </a:r>
            <a:r>
              <a:rPr lang="en-US" sz="1400" dirty="0" smtClean="0"/>
              <a:t> 3</a:t>
            </a:r>
          </a:p>
        </p:txBody>
      </p:sp>
      <p:pic>
        <p:nvPicPr>
          <p:cNvPr id="95" name="Picture 9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8294" y="5483802"/>
            <a:ext cx="707130" cy="861478"/>
          </a:xfrm>
          <a:prstGeom prst="rect">
            <a:avLst/>
          </a:prstGeom>
        </p:spPr>
      </p:pic>
      <p:pic>
        <p:nvPicPr>
          <p:cNvPr id="96" name="Picture 9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8348" y="6306469"/>
            <a:ext cx="892499" cy="500467"/>
          </a:xfrm>
          <a:prstGeom prst="rect">
            <a:avLst/>
          </a:prstGeom>
        </p:spPr>
      </p:pic>
      <p:pic>
        <p:nvPicPr>
          <p:cNvPr id="97" name="Picture 9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847" y="6345280"/>
            <a:ext cx="887138" cy="452810"/>
          </a:xfrm>
          <a:prstGeom prst="rect">
            <a:avLst/>
          </a:prstGeom>
        </p:spPr>
      </p:pic>
      <p:sp>
        <p:nvSpPr>
          <p:cNvPr id="98" name="TextBox 97"/>
          <p:cNvSpPr txBox="1"/>
          <p:nvPr/>
        </p:nvSpPr>
        <p:spPr>
          <a:xfrm>
            <a:off x="3099987" y="6381328"/>
            <a:ext cx="9578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/>
              <a:t>REGIONAL</a:t>
            </a:r>
          </a:p>
          <a:p>
            <a:pPr algn="ctr"/>
            <a:r>
              <a:rPr lang="en-US" sz="1400" b="1" dirty="0" smtClean="0"/>
              <a:t>(2007)</a:t>
            </a:r>
            <a:endParaRPr lang="en-US" sz="1400" b="1" dirty="0"/>
          </a:p>
        </p:txBody>
      </p:sp>
      <p:pic>
        <p:nvPicPr>
          <p:cNvPr id="99" name="Picture 9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0449" y="6286914"/>
            <a:ext cx="923230" cy="458712"/>
          </a:xfrm>
          <a:prstGeom prst="rect">
            <a:avLst/>
          </a:prstGeom>
        </p:spPr>
      </p:pic>
      <p:pic>
        <p:nvPicPr>
          <p:cNvPr id="101" name="Picture 10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0170" y="6416281"/>
            <a:ext cx="916630" cy="322518"/>
          </a:xfrm>
          <a:prstGeom prst="rect">
            <a:avLst/>
          </a:prstGeom>
        </p:spPr>
      </p:pic>
      <p:pic>
        <p:nvPicPr>
          <p:cNvPr id="102" name="Picture 101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066" y="6352683"/>
            <a:ext cx="981170" cy="440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389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Object 17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2" name="think-cell Slide" r:id="rId49" imgW="360" imgH="360" progId="TCLayout.ActiveDocument.1">
                  <p:embed/>
                </p:oleObj>
              </mc:Choice>
              <mc:Fallback>
                <p:oleObj name="think-cell Slide" r:id="rId49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1" hidden="1"/>
          <p:cNvSpPr/>
          <p:nvPr>
            <p:custDataLst>
              <p:tags r:id="rId3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rtlCol="0" anchor="ctr" anchorCtr="0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sz="1400" smtClean="0">
                <a:latin typeface="Calibri"/>
                <a:sym typeface="Calibri"/>
              </a:rPr>
              <a:t>&gt;</a:t>
            </a:r>
            <a:endParaRPr lang="en-US" sz="1400">
              <a:latin typeface="Calibri"/>
              <a:sym typeface="Calibri"/>
            </a:endParaRPr>
          </a:p>
        </p:txBody>
      </p:sp>
      <p:pic>
        <p:nvPicPr>
          <p:cNvPr id="130" name="Content Placeholder 3" descr="2011-03-12_iPad2_Exploded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1" cstate="print"/>
          <a:srcRect t="8889"/>
          <a:stretch>
            <a:fillRect/>
          </a:stretch>
        </p:blipFill>
        <p:spPr>
          <a:xfrm>
            <a:off x="0" y="1071736"/>
            <a:ext cx="5238754" cy="35814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251520" y="116632"/>
            <a:ext cx="8229600" cy="715962"/>
          </a:xfrm>
        </p:spPr>
        <p:txBody>
          <a:bodyPr>
            <a:noAutofit/>
          </a:bodyPr>
          <a:lstStyle/>
          <a:p>
            <a:pPr algn="l"/>
            <a:r>
              <a:rPr lang="en-US" sz="2800" b="1" dirty="0" smtClean="0"/>
              <a:t>The Need To Move Up The Value Chain :</a:t>
            </a:r>
            <a:br>
              <a:rPr lang="en-US" sz="2800" b="1" dirty="0" smtClean="0"/>
            </a:br>
            <a:r>
              <a:rPr lang="en-US" sz="2800" b="1" dirty="0" smtClean="0"/>
              <a:t>A Simple Example</a:t>
            </a:r>
            <a:endParaRPr lang="en-US" sz="2800" b="1" dirty="0"/>
          </a:p>
        </p:txBody>
      </p:sp>
      <p:cxnSp>
        <p:nvCxnSpPr>
          <p:cNvPr id="16" name="Straight Connector 15"/>
          <p:cNvCxnSpPr/>
          <p:nvPr>
            <p:custDataLst>
              <p:tags r:id="rId6"/>
            </p:custDataLst>
          </p:nvPr>
        </p:nvCxnSpPr>
        <p:spPr bwMode="auto">
          <a:xfrm>
            <a:off x="6958013" y="2776389"/>
            <a:ext cx="428625" cy="0"/>
          </a:xfrm>
          <a:prstGeom prst="line">
            <a:avLst/>
          </a:prstGeom>
          <a:ln w="3175">
            <a:solidFill>
              <a:schemeClr val="tx1"/>
            </a:solidFill>
            <a:prstDash val="lgDash"/>
            <a:headEnd type="none"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>
            <p:custDataLst>
              <p:tags r:id="rId7"/>
            </p:custDataLst>
          </p:nvPr>
        </p:nvCxnSpPr>
        <p:spPr bwMode="auto">
          <a:xfrm>
            <a:off x="7920038" y="795189"/>
            <a:ext cx="428625" cy="0"/>
          </a:xfrm>
          <a:prstGeom prst="line">
            <a:avLst/>
          </a:prstGeom>
          <a:ln w="3175">
            <a:solidFill>
              <a:schemeClr val="tx1"/>
            </a:solidFill>
            <a:prstDash val="lgDash"/>
            <a:headEnd type="none"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Object 9"/>
          <p:cNvGraphicFramePr>
            <a:graphicFrameLocks noChangeAspect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2691680183"/>
              </p:ext>
            </p:extLst>
          </p:nvPr>
        </p:nvGraphicFramePr>
        <p:xfrm>
          <a:off x="6119811" y="404664"/>
          <a:ext cx="3076730" cy="43527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3" name="Chart" r:id="rId52" imgW="3076592" imgH="4352857" progId="MSGraph.Chart.8">
                  <p:embed followColorScheme="full"/>
                </p:oleObj>
              </mc:Choice>
              <mc:Fallback>
                <p:oleObj name="Chart" r:id="rId52" imgW="3076592" imgH="4352857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9811" y="404664"/>
                        <a:ext cx="3076730" cy="435274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2" name="Straight Connector 61"/>
          <p:cNvCxnSpPr/>
          <p:nvPr>
            <p:custDataLst>
              <p:tags r:id="rId9"/>
            </p:custDataLst>
          </p:nvPr>
        </p:nvCxnSpPr>
        <p:spPr bwMode="auto">
          <a:xfrm flipH="1">
            <a:off x="6891337" y="3362176"/>
            <a:ext cx="88900" cy="114300"/>
          </a:xfrm>
          <a:prstGeom prst="line">
            <a:avLst/>
          </a:prstGeom>
          <a:ln w="6350">
            <a:solidFill>
              <a:schemeClr val="tx1"/>
            </a:solidFill>
            <a:headEnd type="none"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>
            <p:custDataLst>
              <p:tags r:id="rId10"/>
            </p:custDataLst>
          </p:nvPr>
        </p:nvCxnSpPr>
        <p:spPr bwMode="auto">
          <a:xfrm flipH="1" flipV="1">
            <a:off x="6891337" y="3662214"/>
            <a:ext cx="88900" cy="125412"/>
          </a:xfrm>
          <a:prstGeom prst="line">
            <a:avLst/>
          </a:prstGeom>
          <a:ln w="6350">
            <a:solidFill>
              <a:schemeClr val="tx1"/>
            </a:solidFill>
            <a:headEnd type="none"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/>
          <p:cNvCxnSpPr/>
          <p:nvPr>
            <p:custDataLst>
              <p:tags r:id="rId11"/>
            </p:custDataLst>
          </p:nvPr>
        </p:nvCxnSpPr>
        <p:spPr bwMode="auto">
          <a:xfrm>
            <a:off x="6308725" y="2790677"/>
            <a:ext cx="82550" cy="795337"/>
          </a:xfrm>
          <a:prstGeom prst="line">
            <a:avLst/>
          </a:prstGeom>
          <a:ln w="6350">
            <a:solidFill>
              <a:schemeClr val="tx1"/>
            </a:solidFill>
            <a:headEnd type="none"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Connector 120"/>
          <p:cNvCxnSpPr/>
          <p:nvPr>
            <p:custDataLst>
              <p:tags r:id="rId12"/>
            </p:custDataLst>
          </p:nvPr>
        </p:nvCxnSpPr>
        <p:spPr bwMode="auto">
          <a:xfrm>
            <a:off x="6308725" y="3581251"/>
            <a:ext cx="82550" cy="290512"/>
          </a:xfrm>
          <a:prstGeom prst="line">
            <a:avLst/>
          </a:prstGeom>
          <a:ln w="6350">
            <a:solidFill>
              <a:schemeClr val="tx1"/>
            </a:solidFill>
            <a:headEnd type="none"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/>
          <p:cNvCxnSpPr/>
          <p:nvPr>
            <p:custDataLst>
              <p:tags r:id="rId13"/>
            </p:custDataLst>
          </p:nvPr>
        </p:nvCxnSpPr>
        <p:spPr bwMode="auto">
          <a:xfrm>
            <a:off x="6308725" y="3054201"/>
            <a:ext cx="82550" cy="608012"/>
          </a:xfrm>
          <a:prstGeom prst="line">
            <a:avLst/>
          </a:prstGeom>
          <a:ln w="6350">
            <a:solidFill>
              <a:schemeClr val="tx1"/>
            </a:solidFill>
            <a:headEnd type="none"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>
            <p:custDataLst>
              <p:tags r:id="rId14"/>
            </p:custDataLst>
          </p:nvPr>
        </p:nvCxnSpPr>
        <p:spPr bwMode="auto">
          <a:xfrm flipH="1">
            <a:off x="6891337" y="3574901"/>
            <a:ext cx="88900" cy="11113"/>
          </a:xfrm>
          <a:prstGeom prst="line">
            <a:avLst/>
          </a:prstGeom>
          <a:ln w="6350">
            <a:solidFill>
              <a:schemeClr val="tx1"/>
            </a:solidFill>
            <a:headEnd type="none"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/>
          <p:cNvCxnSpPr/>
          <p:nvPr>
            <p:custDataLst>
              <p:tags r:id="rId15"/>
            </p:custDataLst>
          </p:nvPr>
        </p:nvCxnSpPr>
        <p:spPr bwMode="auto">
          <a:xfrm>
            <a:off x="6308725" y="3844776"/>
            <a:ext cx="82550" cy="131762"/>
          </a:xfrm>
          <a:prstGeom prst="line">
            <a:avLst/>
          </a:prstGeom>
          <a:ln w="6350">
            <a:solidFill>
              <a:schemeClr val="tx1"/>
            </a:solidFill>
            <a:headEnd type="none"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/>
          <p:cNvCxnSpPr/>
          <p:nvPr>
            <p:custDataLst>
              <p:tags r:id="rId16"/>
            </p:custDataLst>
          </p:nvPr>
        </p:nvCxnSpPr>
        <p:spPr bwMode="auto">
          <a:xfrm>
            <a:off x="6308725" y="3317727"/>
            <a:ext cx="82550" cy="439737"/>
          </a:xfrm>
          <a:prstGeom prst="line">
            <a:avLst/>
          </a:prstGeom>
          <a:ln w="6350">
            <a:solidFill>
              <a:schemeClr val="tx1"/>
            </a:solidFill>
            <a:headEnd type="none"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/>
          <p:cNvCxnSpPr/>
          <p:nvPr>
            <p:custDataLst>
              <p:tags r:id="rId17"/>
            </p:custDataLst>
          </p:nvPr>
        </p:nvCxnSpPr>
        <p:spPr bwMode="auto">
          <a:xfrm>
            <a:off x="6308725" y="4371827"/>
            <a:ext cx="82550" cy="142875"/>
          </a:xfrm>
          <a:prstGeom prst="line">
            <a:avLst/>
          </a:prstGeom>
          <a:ln w="6350">
            <a:solidFill>
              <a:schemeClr val="tx1"/>
            </a:solidFill>
            <a:headEnd type="none"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/>
          <p:cNvCxnSpPr/>
          <p:nvPr>
            <p:custDataLst>
              <p:tags r:id="rId18"/>
            </p:custDataLst>
          </p:nvPr>
        </p:nvCxnSpPr>
        <p:spPr bwMode="auto">
          <a:xfrm>
            <a:off x="6308725" y="2527151"/>
            <a:ext cx="82550" cy="982662"/>
          </a:xfrm>
          <a:prstGeom prst="line">
            <a:avLst/>
          </a:prstGeom>
          <a:ln w="6350">
            <a:solidFill>
              <a:schemeClr val="tx1"/>
            </a:solidFill>
            <a:headEnd type="none"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/>
          <p:cNvCxnSpPr/>
          <p:nvPr>
            <p:custDataLst>
              <p:tags r:id="rId19"/>
            </p:custDataLst>
          </p:nvPr>
        </p:nvCxnSpPr>
        <p:spPr bwMode="auto">
          <a:xfrm>
            <a:off x="6308725" y="2263626"/>
            <a:ext cx="82550" cy="1212850"/>
          </a:xfrm>
          <a:prstGeom prst="line">
            <a:avLst/>
          </a:prstGeom>
          <a:ln w="6350">
            <a:solidFill>
              <a:schemeClr val="tx1"/>
            </a:solidFill>
            <a:headEnd type="none"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/>
          <p:cNvCxnSpPr/>
          <p:nvPr>
            <p:custDataLst>
              <p:tags r:id="rId20"/>
            </p:custDataLst>
          </p:nvPr>
        </p:nvCxnSpPr>
        <p:spPr bwMode="auto">
          <a:xfrm>
            <a:off x="6308725" y="2000102"/>
            <a:ext cx="82550" cy="1381125"/>
          </a:xfrm>
          <a:prstGeom prst="line">
            <a:avLst/>
          </a:prstGeom>
          <a:ln w="6350">
            <a:solidFill>
              <a:schemeClr val="tx1"/>
            </a:solidFill>
            <a:headEnd type="none"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/>
          <p:cNvCxnSpPr/>
          <p:nvPr>
            <p:custDataLst>
              <p:tags r:id="rId21"/>
            </p:custDataLst>
          </p:nvPr>
        </p:nvCxnSpPr>
        <p:spPr bwMode="auto">
          <a:xfrm>
            <a:off x="6308725" y="1473051"/>
            <a:ext cx="82550" cy="1479550"/>
          </a:xfrm>
          <a:prstGeom prst="line">
            <a:avLst/>
          </a:prstGeom>
          <a:ln w="6350">
            <a:solidFill>
              <a:schemeClr val="tx1"/>
            </a:solidFill>
            <a:headEnd type="none"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/>
          <p:cNvCxnSpPr/>
          <p:nvPr>
            <p:custDataLst>
              <p:tags r:id="rId22"/>
            </p:custDataLst>
          </p:nvPr>
        </p:nvCxnSpPr>
        <p:spPr bwMode="auto">
          <a:xfrm>
            <a:off x="6308725" y="1736576"/>
            <a:ext cx="82550" cy="1477962"/>
          </a:xfrm>
          <a:prstGeom prst="line">
            <a:avLst/>
          </a:prstGeom>
          <a:ln w="6350">
            <a:solidFill>
              <a:schemeClr val="tx1"/>
            </a:solidFill>
            <a:headEnd type="none"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Rectangle 102"/>
          <p:cNvSpPr/>
          <p:nvPr>
            <p:custDataLst>
              <p:tags r:id="rId23"/>
            </p:custDataLst>
          </p:nvPr>
        </p:nvSpPr>
        <p:spPr bwMode="auto">
          <a:xfrm>
            <a:off x="5634037" y="2420789"/>
            <a:ext cx="649287" cy="212725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>
            <a:noAutofit/>
          </a:bodyPr>
          <a:lstStyle/>
          <a:p>
            <a:pPr algn="r">
              <a:spcBef>
                <a:spcPct val="0"/>
              </a:spcBef>
              <a:spcAft>
                <a:spcPct val="0"/>
              </a:spcAft>
            </a:pPr>
            <a:fld id="{5119A251-983F-46D8-9536-E41B6EB54027}" type="datetime'''''''Wi''''fi''/''G''''''''P''''''''''''S'''''''''''''">
              <a:rPr lang="en-US" sz="1400" smtClean="0">
                <a:solidFill>
                  <a:schemeClr val="tx1"/>
                </a:solidFill>
                <a:latin typeface="Calibri"/>
                <a:sym typeface="Calibri"/>
              </a:rPr>
              <a:pPr algn="r">
                <a:spcBef>
                  <a:spcPct val="0"/>
                </a:spcBef>
                <a:spcAft>
                  <a:spcPct val="0"/>
                </a:spcAft>
              </a:pPr>
              <a:t>Wifi/GPS</a:t>
            </a:fld>
            <a:endParaRPr lang="en-US" sz="1400">
              <a:solidFill>
                <a:schemeClr val="tx1"/>
              </a:solidFill>
              <a:latin typeface="Calibri"/>
              <a:sym typeface="Calibri"/>
            </a:endParaRPr>
          </a:p>
        </p:txBody>
      </p:sp>
      <p:sp>
        <p:nvSpPr>
          <p:cNvPr id="107" name="Rectangle 106"/>
          <p:cNvSpPr/>
          <p:nvPr>
            <p:custDataLst>
              <p:tags r:id="rId24"/>
            </p:custDataLst>
          </p:nvPr>
        </p:nvSpPr>
        <p:spPr bwMode="auto">
          <a:xfrm>
            <a:off x="5086350" y="3474889"/>
            <a:ext cx="1196975" cy="212725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>
            <a:noAutofit/>
          </a:bodyPr>
          <a:lstStyle/>
          <a:p>
            <a:pPr algn="r">
              <a:spcBef>
                <a:spcPct val="0"/>
              </a:spcBef>
              <a:spcAft>
                <a:spcPct val="0"/>
              </a:spcAft>
            </a:pPr>
            <a:fld id="{52C15352-2F4F-49C1-82F8-6B42E9C6D4E8}" type="datetime'''B''''B'''' ''+'' T''r''''a''''''''n''sce''''''vie''r'''">
              <a:rPr lang="en-US" sz="1400" smtClean="0">
                <a:solidFill>
                  <a:schemeClr val="tx1"/>
                </a:solidFill>
                <a:latin typeface="Calibri"/>
                <a:sym typeface="Calibri"/>
              </a:rPr>
              <a:pPr algn="r">
                <a:spcBef>
                  <a:spcPct val="0"/>
                </a:spcBef>
                <a:spcAft>
                  <a:spcPct val="0"/>
                </a:spcAft>
              </a:pPr>
              <a:t>BB + Transcevier</a:t>
            </a:fld>
            <a:endParaRPr lang="en-US" sz="1400">
              <a:solidFill>
                <a:schemeClr val="tx1"/>
              </a:solidFill>
              <a:latin typeface="Calibri"/>
              <a:sym typeface="Calibri"/>
            </a:endParaRPr>
          </a:p>
        </p:txBody>
      </p:sp>
      <p:sp>
        <p:nvSpPr>
          <p:cNvPr id="104" name="Rectangle 103"/>
          <p:cNvSpPr/>
          <p:nvPr>
            <p:custDataLst>
              <p:tags r:id="rId25"/>
            </p:custDataLst>
          </p:nvPr>
        </p:nvSpPr>
        <p:spPr bwMode="auto">
          <a:xfrm>
            <a:off x="5842000" y="2684314"/>
            <a:ext cx="441325" cy="212725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>
            <a:noAutofit/>
          </a:bodyPr>
          <a:lstStyle/>
          <a:p>
            <a:pPr algn="r">
              <a:spcBef>
                <a:spcPct val="0"/>
              </a:spcBef>
              <a:spcAft>
                <a:spcPct val="0"/>
              </a:spcAft>
            </a:pPr>
            <a:fld id="{9F8918EB-7D66-4218-8DF0-274E87F32761}" type="datetime'''''''''''''''N''''''''''''''''''''''''''''''''AN''D'''">
              <a:rPr lang="en-US" sz="1400" smtClean="0">
                <a:solidFill>
                  <a:schemeClr val="tx1"/>
                </a:solidFill>
                <a:latin typeface="Calibri"/>
                <a:sym typeface="Calibri"/>
              </a:rPr>
              <a:pPr algn="r">
                <a:spcBef>
                  <a:spcPct val="0"/>
                </a:spcBef>
                <a:spcAft>
                  <a:spcPct val="0"/>
                </a:spcAft>
              </a:pPr>
              <a:t>NAND</a:t>
            </a:fld>
            <a:endParaRPr lang="en-US" sz="1400">
              <a:solidFill>
                <a:schemeClr val="tx1"/>
              </a:solidFill>
              <a:latin typeface="Calibri"/>
              <a:sym typeface="Calibri"/>
            </a:endParaRPr>
          </a:p>
        </p:txBody>
      </p:sp>
      <p:sp>
        <p:nvSpPr>
          <p:cNvPr id="101" name="Rectangle 100"/>
          <p:cNvSpPr/>
          <p:nvPr>
            <p:custDataLst>
              <p:tags r:id="rId26"/>
            </p:custDataLst>
          </p:nvPr>
        </p:nvSpPr>
        <p:spPr bwMode="auto">
          <a:xfrm>
            <a:off x="5748337" y="1893739"/>
            <a:ext cx="534987" cy="212725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>
            <a:noAutofit/>
          </a:bodyPr>
          <a:lstStyle/>
          <a:p>
            <a:pPr algn="r">
              <a:spcBef>
                <a:spcPct val="0"/>
              </a:spcBef>
              <a:spcAft>
                <a:spcPct val="0"/>
              </a:spcAft>
            </a:pPr>
            <a:fld id="{F9D6BF90-FBE4-45F9-AA2E-350E5AFF26B5}" type="datetime'''''''''''''B''a''''t''''''''''''''''''''''''''t''''e''r''y'">
              <a:rPr lang="en-US" sz="1400" smtClean="0">
                <a:solidFill>
                  <a:schemeClr val="tx1"/>
                </a:solidFill>
                <a:latin typeface="Calibri"/>
                <a:sym typeface="Calibri"/>
              </a:rPr>
              <a:pPr algn="r">
                <a:spcBef>
                  <a:spcPct val="0"/>
                </a:spcBef>
                <a:spcAft>
                  <a:spcPct val="0"/>
                </a:spcAft>
              </a:pPr>
              <a:t>Battery</a:t>
            </a:fld>
            <a:endParaRPr lang="en-US" sz="1400">
              <a:solidFill>
                <a:schemeClr val="tx1"/>
              </a:solidFill>
              <a:latin typeface="Calibri"/>
              <a:sym typeface="Calibri"/>
            </a:endParaRPr>
          </a:p>
        </p:txBody>
      </p:sp>
      <p:sp>
        <p:nvSpPr>
          <p:cNvPr id="14" name="Rectangle 13"/>
          <p:cNvSpPr/>
          <p:nvPr>
            <p:custDataLst>
              <p:tags r:id="rId27"/>
            </p:custDataLst>
          </p:nvPr>
        </p:nvSpPr>
        <p:spPr bwMode="auto">
          <a:xfrm>
            <a:off x="8202612" y="4722664"/>
            <a:ext cx="825500" cy="212725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14297100-B0C5-4C73-BCE7-63D5D58FBAEC}" type="datetime'''''Re''t''a''i''''''''l P''r''''i''''c''''''e'">
              <a:rPr lang="en-US" sz="1400" smtClean="0">
                <a:solidFill>
                  <a:schemeClr val="tx1"/>
                </a:solidFill>
                <a:latin typeface="Calibri"/>
                <a:sym typeface="Calibri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Retail Price</a:t>
            </a:fld>
            <a:endParaRPr lang="en-US" sz="1400">
              <a:solidFill>
                <a:schemeClr val="tx1"/>
              </a:solidFill>
              <a:latin typeface="Calibri"/>
              <a:sym typeface="Calibri"/>
            </a:endParaRPr>
          </a:p>
        </p:txBody>
      </p:sp>
      <p:sp>
        <p:nvSpPr>
          <p:cNvPr id="108" name="Rectangle 107"/>
          <p:cNvSpPr/>
          <p:nvPr>
            <p:custDataLst>
              <p:tags r:id="rId28"/>
            </p:custDataLst>
          </p:nvPr>
        </p:nvSpPr>
        <p:spPr bwMode="auto">
          <a:xfrm>
            <a:off x="5208587" y="3738414"/>
            <a:ext cx="1074737" cy="212725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>
            <a:noAutofit/>
          </a:bodyPr>
          <a:lstStyle/>
          <a:p>
            <a:pPr algn="r">
              <a:spcBef>
                <a:spcPct val="0"/>
              </a:spcBef>
              <a:spcAft>
                <a:spcPct val="0"/>
              </a:spcAft>
            </a:pPr>
            <a:fld id="{E6BE6402-BE60-43CE-B52C-8A176E4051B4}" type="datetime'N''o''''n''''''-''e''le''''''ct''''''''''r''''on''i''c'">
              <a:rPr lang="en-US" sz="1400" smtClean="0">
                <a:solidFill>
                  <a:schemeClr val="tx1"/>
                </a:solidFill>
                <a:latin typeface="Calibri"/>
                <a:sym typeface="Calibri"/>
              </a:rPr>
              <a:pPr algn="r">
                <a:spcBef>
                  <a:spcPct val="0"/>
                </a:spcBef>
                <a:spcAft>
                  <a:spcPct val="0"/>
                </a:spcAft>
              </a:pPr>
              <a:t>Non-electronic</a:t>
            </a:fld>
            <a:endParaRPr lang="en-US" sz="1400">
              <a:solidFill>
                <a:schemeClr val="tx1"/>
              </a:solidFill>
              <a:latin typeface="Calibri"/>
              <a:sym typeface="Calibri"/>
            </a:endParaRPr>
          </a:p>
        </p:txBody>
      </p:sp>
      <p:sp>
        <p:nvSpPr>
          <p:cNvPr id="102" name="Rectangle 101"/>
          <p:cNvSpPr/>
          <p:nvPr>
            <p:custDataLst>
              <p:tags r:id="rId29"/>
            </p:custDataLst>
          </p:nvPr>
        </p:nvSpPr>
        <p:spPr bwMode="auto">
          <a:xfrm>
            <a:off x="5724525" y="2157264"/>
            <a:ext cx="558800" cy="212725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>
            <a:noAutofit/>
          </a:bodyPr>
          <a:lstStyle/>
          <a:p>
            <a:pPr algn="r">
              <a:spcBef>
                <a:spcPct val="0"/>
              </a:spcBef>
              <a:spcAft>
                <a:spcPct val="0"/>
              </a:spcAft>
            </a:pPr>
            <a:fld id="{DE640211-4E04-46AF-8A22-3EFE806B31A1}" type="datetime'''''''''''''''''''C''a''''''''me''''''''''''''r''''''a'''">
              <a:rPr lang="en-US" sz="1400" smtClean="0">
                <a:solidFill>
                  <a:schemeClr val="tx1"/>
                </a:solidFill>
                <a:latin typeface="Calibri"/>
                <a:sym typeface="Calibri"/>
              </a:rPr>
              <a:pPr algn="r">
                <a:spcBef>
                  <a:spcPct val="0"/>
                </a:spcBef>
                <a:spcAft>
                  <a:spcPct val="0"/>
                </a:spcAft>
              </a:pPr>
              <a:t>Camera</a:t>
            </a:fld>
            <a:endParaRPr lang="en-US" sz="1400">
              <a:solidFill>
                <a:schemeClr val="tx1"/>
              </a:solidFill>
              <a:latin typeface="Calibri"/>
              <a:sym typeface="Calibri"/>
            </a:endParaRPr>
          </a:p>
        </p:txBody>
      </p:sp>
      <p:sp>
        <p:nvSpPr>
          <p:cNvPr id="109" name="Rectangle 108"/>
          <p:cNvSpPr/>
          <p:nvPr>
            <p:custDataLst>
              <p:tags r:id="rId30"/>
            </p:custDataLst>
          </p:nvPr>
        </p:nvSpPr>
        <p:spPr bwMode="auto">
          <a:xfrm>
            <a:off x="5861050" y="4001939"/>
            <a:ext cx="422275" cy="212725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>
            <a:noAutofit/>
          </a:bodyPr>
          <a:lstStyle/>
          <a:p>
            <a:pPr algn="r">
              <a:spcBef>
                <a:spcPct val="0"/>
              </a:spcBef>
              <a:spcAft>
                <a:spcPct val="0"/>
              </a:spcAft>
            </a:pPr>
            <a:fld id="{0BCA2BCB-1F1A-4DF6-868B-ED09EC683029}" type="datetime'''O''th''''''''''''''''''''''''''''''e''''''''''''''''r'''''''">
              <a:rPr lang="en-US" sz="1400" smtClean="0">
                <a:solidFill>
                  <a:schemeClr val="tx1"/>
                </a:solidFill>
                <a:latin typeface="Calibri"/>
                <a:sym typeface="Calibri"/>
              </a:rPr>
              <a:pPr algn="r">
                <a:spcBef>
                  <a:spcPct val="0"/>
                </a:spcBef>
                <a:spcAft>
                  <a:spcPct val="0"/>
                </a:spcAft>
              </a:pPr>
              <a:t>Other</a:t>
            </a:fld>
            <a:endParaRPr lang="en-US" sz="1400">
              <a:solidFill>
                <a:schemeClr val="tx1"/>
              </a:solidFill>
              <a:latin typeface="Calibri"/>
              <a:sym typeface="Calibri"/>
            </a:endParaRPr>
          </a:p>
        </p:txBody>
      </p:sp>
      <p:sp>
        <p:nvSpPr>
          <p:cNvPr id="110" name="Rectangle 109"/>
          <p:cNvSpPr/>
          <p:nvPr>
            <p:custDataLst>
              <p:tags r:id="rId31"/>
            </p:custDataLst>
          </p:nvPr>
        </p:nvSpPr>
        <p:spPr bwMode="auto">
          <a:xfrm>
            <a:off x="4759325" y="4265464"/>
            <a:ext cx="1524000" cy="212725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>
            <a:noAutofit/>
          </a:bodyPr>
          <a:lstStyle/>
          <a:p>
            <a:pPr algn="r">
              <a:spcBef>
                <a:spcPct val="0"/>
              </a:spcBef>
              <a:spcAft>
                <a:spcPct val="0"/>
              </a:spcAft>
            </a:pPr>
            <a:fld id="{6C903DC2-3D24-4AFE-88E7-A55011F7F1B9}" type="datetime'Supp''ort''''''i''ng'''''' M''at''e''''r''i''als'">
              <a:rPr lang="en-US" sz="1400" smtClean="0">
                <a:solidFill>
                  <a:schemeClr val="tx1"/>
                </a:solidFill>
                <a:latin typeface="Calibri"/>
                <a:sym typeface="Calibri"/>
              </a:rPr>
              <a:pPr algn="r">
                <a:spcBef>
                  <a:spcPct val="0"/>
                </a:spcBef>
                <a:spcAft>
                  <a:spcPct val="0"/>
                </a:spcAft>
              </a:pPr>
              <a:t>Supporting Materials</a:t>
            </a:fld>
            <a:endParaRPr lang="en-US" sz="1400">
              <a:solidFill>
                <a:schemeClr val="tx1"/>
              </a:solidFill>
              <a:latin typeface="Calibri"/>
              <a:sym typeface="Calibri"/>
            </a:endParaRPr>
          </a:p>
        </p:txBody>
      </p:sp>
      <p:sp>
        <p:nvSpPr>
          <p:cNvPr id="40" name="Rectangle 39"/>
          <p:cNvSpPr/>
          <p:nvPr>
            <p:custDataLst>
              <p:tags r:id="rId32"/>
            </p:custDataLst>
          </p:nvPr>
        </p:nvSpPr>
        <p:spPr bwMode="gray">
          <a:xfrm>
            <a:off x="6442075" y="3651101"/>
            <a:ext cx="231775" cy="21272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5400" tIns="0" rIns="25400" bIns="0" rtlCol="0" anchor="ctr" anchorCtr="0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7E2387DB-7826-493E-A58C-EACF7B31274E}" type="datetime'''''''''''''''2''2'''''''''''''''''''''''''''''''''''''''''''">
              <a:rPr lang="en-US" sz="1400" smtClean="0">
                <a:solidFill>
                  <a:schemeClr val="bg1"/>
                </a:solidFill>
                <a:latin typeface="Calibri"/>
                <a:sym typeface="Calibri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en-US" sz="1400">
              <a:solidFill>
                <a:schemeClr val="bg1"/>
              </a:solidFill>
              <a:latin typeface="Calibri"/>
              <a:sym typeface="Calibri"/>
            </a:endParaRPr>
          </a:p>
        </p:txBody>
      </p:sp>
      <p:sp>
        <p:nvSpPr>
          <p:cNvPr id="82" name="Rectangle 81"/>
          <p:cNvSpPr/>
          <p:nvPr>
            <p:custDataLst>
              <p:tags r:id="rId33"/>
            </p:custDataLst>
          </p:nvPr>
        </p:nvSpPr>
        <p:spPr bwMode="gray">
          <a:xfrm>
            <a:off x="6708775" y="3765401"/>
            <a:ext cx="231775" cy="212725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5400" tIns="0" rIns="25400" bIns="0" rtlCol="0" anchor="ctr" anchorCtr="0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55F043BD-1F1C-42C7-AECD-7D8D4F72287A}" type="datetime'''''''''''''''''''1''0'''''''''''''''">
              <a:rPr lang="en-US" sz="1400" smtClean="0">
                <a:solidFill>
                  <a:schemeClr val="bg1"/>
                </a:solidFill>
                <a:latin typeface="Calibri"/>
                <a:sym typeface="Calibri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 sz="1400">
              <a:solidFill>
                <a:schemeClr val="bg1"/>
              </a:solidFill>
              <a:latin typeface="Calibri"/>
              <a:sym typeface="Calibri"/>
            </a:endParaRPr>
          </a:p>
        </p:txBody>
      </p:sp>
      <p:sp>
        <p:nvSpPr>
          <p:cNvPr id="79" name="Rectangle 78"/>
          <p:cNvSpPr/>
          <p:nvPr>
            <p:custDataLst>
              <p:tags r:id="rId34"/>
            </p:custDataLst>
          </p:nvPr>
        </p:nvSpPr>
        <p:spPr bwMode="gray">
          <a:xfrm>
            <a:off x="6442075" y="3870176"/>
            <a:ext cx="231775" cy="212725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5400" tIns="0" rIns="25400" bIns="0" rtlCol="0" anchor="ctr" anchorCtr="0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1409F160-455D-4AA2-98E4-4AD3551318DA}" type="datetime'''''''''''''''''''''''''''''''''''1''''''''''9'''''''">
              <a:rPr lang="en-US" sz="1400" smtClean="0">
                <a:solidFill>
                  <a:schemeClr val="bg1"/>
                </a:solidFill>
                <a:latin typeface="Calibri"/>
                <a:sym typeface="Calibri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US" sz="1400">
              <a:solidFill>
                <a:schemeClr val="bg1"/>
              </a:solidFill>
              <a:latin typeface="Calibri"/>
              <a:sym typeface="Calibri"/>
            </a:endParaRPr>
          </a:p>
        </p:txBody>
      </p:sp>
      <p:sp>
        <p:nvSpPr>
          <p:cNvPr id="11" name="Rectangle 10"/>
          <p:cNvSpPr/>
          <p:nvPr>
            <p:custDataLst>
              <p:tags r:id="rId35"/>
            </p:custDataLst>
          </p:nvPr>
        </p:nvSpPr>
        <p:spPr bwMode="auto">
          <a:xfrm>
            <a:off x="6321425" y="4722664"/>
            <a:ext cx="739775" cy="212725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CE4505E1-079A-43A8-A9CA-EBA3A3BF9601}" type="datetime'Tot''''''''''''a''''''''''l'''''''''''''' C''''os''''t'">
              <a:rPr lang="en-US" sz="1400" smtClean="0">
                <a:solidFill>
                  <a:schemeClr val="tx1"/>
                </a:solidFill>
                <a:latin typeface="Calibri"/>
                <a:sym typeface="Calibri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Total Cost</a:t>
            </a:fld>
            <a:endParaRPr lang="en-US" sz="1400">
              <a:solidFill>
                <a:schemeClr val="tx1"/>
              </a:solidFill>
              <a:latin typeface="Calibri"/>
              <a:sym typeface="Calibri"/>
            </a:endParaRPr>
          </a:p>
        </p:txBody>
      </p:sp>
      <p:sp>
        <p:nvSpPr>
          <p:cNvPr id="61" name="Rectangle 60"/>
          <p:cNvSpPr/>
          <p:nvPr>
            <p:custDataLst>
              <p:tags r:id="rId36"/>
            </p:custDataLst>
          </p:nvPr>
        </p:nvSpPr>
        <p:spPr bwMode="gray">
          <a:xfrm>
            <a:off x="7493000" y="1679426"/>
            <a:ext cx="322262" cy="212725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5400" tIns="0" rIns="25400" bIns="0" rtlCol="0" anchor="ctr" anchorCtr="0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3793D598-A75C-4BD1-BC71-41C278074976}" type="datetime'''''''''''''''''''2''''''''81'''''''''''''''''''''">
              <a:rPr lang="en-US" sz="1400" smtClean="0">
                <a:solidFill>
                  <a:schemeClr val="bg1"/>
                </a:solidFill>
                <a:latin typeface="Calibri"/>
                <a:sym typeface="Calibri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281</a:t>
            </a:fld>
            <a:endParaRPr lang="en-US" sz="1400">
              <a:solidFill>
                <a:schemeClr val="bg1"/>
              </a:solidFill>
              <a:latin typeface="Calibri"/>
              <a:sym typeface="Calibri"/>
            </a:endParaRPr>
          </a:p>
        </p:txBody>
      </p:sp>
      <p:sp>
        <p:nvSpPr>
          <p:cNvPr id="21" name="Rectangle 20"/>
          <p:cNvSpPr/>
          <p:nvPr>
            <p:custDataLst>
              <p:tags r:id="rId37"/>
            </p:custDataLst>
          </p:nvPr>
        </p:nvSpPr>
        <p:spPr bwMode="auto">
          <a:xfrm>
            <a:off x="6530975" y="2538264"/>
            <a:ext cx="322262" cy="212725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5400" tIns="0" rIns="25400" bIns="0" rtlCol="0" anchor="b" anchorCtr="0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C8614E4E-DA59-4125-B2F3-4958FD7B1286}" type="datetime'''''''''''2''''''''''''4''''''''''''8'''''''''''''''''''''''">
              <a:rPr lang="en-US" sz="1400" smtClean="0">
                <a:solidFill>
                  <a:schemeClr val="tx1"/>
                </a:solidFill>
                <a:latin typeface="Calibri"/>
                <a:sym typeface="Calibri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248</a:t>
            </a:fld>
            <a:endParaRPr lang="en-US" sz="1400">
              <a:solidFill>
                <a:schemeClr val="tx1"/>
              </a:solidFill>
              <a:latin typeface="Calibri"/>
              <a:sym typeface="Calibri"/>
            </a:endParaRPr>
          </a:p>
        </p:txBody>
      </p:sp>
      <p:sp>
        <p:nvSpPr>
          <p:cNvPr id="22" name="Rectangle 21"/>
          <p:cNvSpPr/>
          <p:nvPr>
            <p:custDataLst>
              <p:tags r:id="rId38"/>
            </p:custDataLst>
          </p:nvPr>
        </p:nvSpPr>
        <p:spPr bwMode="gray">
          <a:xfrm>
            <a:off x="6575425" y="2846239"/>
            <a:ext cx="231775" cy="212725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5400" tIns="0" rIns="25400" bIns="0" rtlCol="0" anchor="ctr" anchorCtr="0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B7E4B2DC-025D-4B38-A644-49C9050E24A9}" type="datetime'''''''''''''5''''''''''''0'''">
              <a:rPr lang="en-US" sz="1400" smtClean="0">
                <a:solidFill>
                  <a:schemeClr val="bg1"/>
                </a:solidFill>
                <a:latin typeface="Calibri"/>
                <a:sym typeface="Calibri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50</a:t>
            </a:fld>
            <a:endParaRPr lang="en-US" sz="1400">
              <a:solidFill>
                <a:schemeClr val="bg1"/>
              </a:solidFill>
              <a:latin typeface="Calibri"/>
              <a:sym typeface="Calibri"/>
            </a:endParaRPr>
          </a:p>
        </p:txBody>
      </p:sp>
      <p:sp>
        <p:nvSpPr>
          <p:cNvPr id="23" name="Rectangle 22"/>
          <p:cNvSpPr/>
          <p:nvPr>
            <p:custDataLst>
              <p:tags r:id="rId39"/>
            </p:custDataLst>
          </p:nvPr>
        </p:nvSpPr>
        <p:spPr bwMode="gray">
          <a:xfrm>
            <a:off x="6708775" y="3108176"/>
            <a:ext cx="231775" cy="212725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5400" tIns="0" rIns="25400" bIns="0" rtlCol="0" anchor="ctr" anchorCtr="0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63C6A769-13C2-4B30-901E-1AA74DD3AE97}" type="datetime'''''''''''''''2''''5'''''''''''''''''''">
              <a:rPr lang="en-US" sz="1400" smtClean="0">
                <a:solidFill>
                  <a:schemeClr val="bg1"/>
                </a:solidFill>
                <a:latin typeface="Calibri"/>
                <a:sym typeface="Calibri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en-US" sz="1400">
              <a:solidFill>
                <a:schemeClr val="bg1"/>
              </a:solidFill>
              <a:latin typeface="Calibri"/>
              <a:sym typeface="Calibri"/>
            </a:endParaRPr>
          </a:p>
        </p:txBody>
      </p:sp>
      <p:sp>
        <p:nvSpPr>
          <p:cNvPr id="25" name="Rectangle 24"/>
          <p:cNvSpPr/>
          <p:nvPr>
            <p:custDataLst>
              <p:tags r:id="rId40"/>
            </p:custDataLst>
          </p:nvPr>
        </p:nvSpPr>
        <p:spPr bwMode="gray">
          <a:xfrm>
            <a:off x="6442075" y="3274864"/>
            <a:ext cx="231775" cy="212725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5400" tIns="0" rIns="25400" bIns="0" rtlCol="0" anchor="ctr" anchorCtr="0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27A1F0E8-9357-4E88-9BE2-A3A219491B5D}" type="datetime'''''''''''''''''2''''''''''''''''''''''''''''''2'''">
              <a:rPr lang="en-US" sz="1400" smtClean="0">
                <a:solidFill>
                  <a:schemeClr val="bg1"/>
                </a:solidFill>
                <a:latin typeface="Calibri"/>
                <a:sym typeface="Calibri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en-US" sz="1400">
              <a:solidFill>
                <a:schemeClr val="bg1"/>
              </a:solidFill>
              <a:latin typeface="Calibri"/>
              <a:sym typeface="Calibri"/>
            </a:endParaRPr>
          </a:p>
        </p:txBody>
      </p:sp>
      <p:sp>
        <p:nvSpPr>
          <p:cNvPr id="81" name="Rectangle 80"/>
          <p:cNvSpPr/>
          <p:nvPr>
            <p:custDataLst>
              <p:tags r:id="rId41"/>
            </p:custDataLst>
          </p:nvPr>
        </p:nvSpPr>
        <p:spPr bwMode="auto">
          <a:xfrm>
            <a:off x="6754812" y="3403451"/>
            <a:ext cx="141287" cy="21272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5400" tIns="0" rIns="25400" bIns="0" rtlCol="0" anchor="ctr" anchorCtr="0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67B4557D-4DFD-4B87-8412-1CAEC5831D30}" type="datetime'''''''''''''''''''''''''''''''''''''''''6'''''''''''''''''''''">
              <a:rPr lang="en-US" sz="1400" smtClean="0">
                <a:solidFill>
                  <a:schemeClr val="tx1"/>
                </a:solidFill>
                <a:latin typeface="Calibri"/>
                <a:sym typeface="Calibri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 sz="1400">
              <a:solidFill>
                <a:schemeClr val="tx1"/>
              </a:solidFill>
              <a:latin typeface="Calibri"/>
              <a:sym typeface="Calibri"/>
            </a:endParaRPr>
          </a:p>
        </p:txBody>
      </p:sp>
      <p:sp>
        <p:nvSpPr>
          <p:cNvPr id="105" name="Rectangle 104"/>
          <p:cNvSpPr/>
          <p:nvPr>
            <p:custDataLst>
              <p:tags r:id="rId42"/>
            </p:custDataLst>
          </p:nvPr>
        </p:nvSpPr>
        <p:spPr bwMode="auto">
          <a:xfrm>
            <a:off x="5740400" y="2947839"/>
            <a:ext cx="542925" cy="212725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>
            <a:noAutofit/>
          </a:bodyPr>
          <a:lstStyle/>
          <a:p>
            <a:pPr algn="r">
              <a:spcBef>
                <a:spcPct val="0"/>
              </a:spcBef>
              <a:spcAft>
                <a:spcPct val="0"/>
              </a:spcAft>
            </a:pPr>
            <a:fld id="{081D5AF3-A68A-4CD9-9556-9AF9BDFB9A40}" type="datetime'''SD''''''''''R''''''''A''''''''''''''M'''''''''''''''''">
              <a:rPr lang="en-US" sz="1400" smtClean="0">
                <a:solidFill>
                  <a:schemeClr val="tx1"/>
                </a:solidFill>
                <a:latin typeface="Calibri"/>
                <a:sym typeface="Calibri"/>
              </a:rPr>
              <a:pPr algn="r">
                <a:spcBef>
                  <a:spcPct val="0"/>
                </a:spcBef>
                <a:spcAft>
                  <a:spcPct val="0"/>
                </a:spcAft>
              </a:pPr>
              <a:t>SDRAM</a:t>
            </a:fld>
            <a:endParaRPr lang="en-US" sz="1400">
              <a:solidFill>
                <a:schemeClr val="tx1"/>
              </a:solidFill>
              <a:latin typeface="Calibri"/>
              <a:sym typeface="Calibri"/>
            </a:endParaRPr>
          </a:p>
        </p:txBody>
      </p:sp>
      <p:sp>
        <p:nvSpPr>
          <p:cNvPr id="99" name="Rectangle 98"/>
          <p:cNvSpPr/>
          <p:nvPr>
            <p:custDataLst>
              <p:tags r:id="rId43"/>
            </p:custDataLst>
          </p:nvPr>
        </p:nvSpPr>
        <p:spPr bwMode="auto">
          <a:xfrm>
            <a:off x="5761037" y="1366689"/>
            <a:ext cx="522287" cy="212725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>
            <a:noAutofit/>
          </a:bodyPr>
          <a:lstStyle/>
          <a:p>
            <a:pPr algn="r">
              <a:spcBef>
                <a:spcPct val="0"/>
              </a:spcBef>
              <a:spcAft>
                <a:spcPct val="0"/>
              </a:spcAft>
            </a:pPr>
            <a:fld id="{A29F327B-19B7-4B2F-AE8D-5BB6EE673C21}" type="datetime'''''Di''s''''''''''''''''''''''p''''''''''''''l''a''''y'">
              <a:rPr lang="en-US" sz="1400" smtClean="0">
                <a:solidFill>
                  <a:schemeClr val="tx1"/>
                </a:solidFill>
                <a:latin typeface="Calibri"/>
                <a:sym typeface="Calibri"/>
              </a:rPr>
              <a:pPr algn="r">
                <a:spcBef>
                  <a:spcPct val="0"/>
                </a:spcBef>
                <a:spcAft>
                  <a:spcPct val="0"/>
                </a:spcAft>
              </a:pPr>
              <a:t>Display</a:t>
            </a:fld>
            <a:endParaRPr lang="en-US" sz="1400">
              <a:solidFill>
                <a:schemeClr val="tx1"/>
              </a:solidFill>
              <a:latin typeface="Calibri"/>
              <a:sym typeface="Calibri"/>
            </a:endParaRPr>
          </a:p>
        </p:txBody>
      </p:sp>
      <p:sp>
        <p:nvSpPr>
          <p:cNvPr id="54" name="Rectangle 53"/>
          <p:cNvSpPr/>
          <p:nvPr>
            <p:custDataLst>
              <p:tags r:id="rId44"/>
            </p:custDataLst>
          </p:nvPr>
        </p:nvSpPr>
        <p:spPr bwMode="gray">
          <a:xfrm>
            <a:off x="6621462" y="4408339"/>
            <a:ext cx="141287" cy="212725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5400" tIns="0" rIns="25400" bIns="0" rtlCol="0" anchor="ctr" anchorCtr="0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45E78902-1F03-4862-A407-6A5AF511ADBF}" type="datetime'''''''''''''''''''''''''''''''4'''''''''''''''''''">
              <a:rPr lang="en-US" sz="1400" smtClean="0">
                <a:solidFill>
                  <a:schemeClr val="bg1"/>
                </a:solidFill>
                <a:latin typeface="Calibri"/>
                <a:sym typeface="Calibri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sz="1400">
              <a:solidFill>
                <a:schemeClr val="bg1"/>
              </a:solidFill>
              <a:latin typeface="Calibri"/>
              <a:sym typeface="Calibri"/>
            </a:endParaRPr>
          </a:p>
        </p:txBody>
      </p:sp>
      <p:sp>
        <p:nvSpPr>
          <p:cNvPr id="100" name="Rectangle 99"/>
          <p:cNvSpPr/>
          <p:nvPr>
            <p:custDataLst>
              <p:tags r:id="rId45"/>
            </p:custDataLst>
          </p:nvPr>
        </p:nvSpPr>
        <p:spPr bwMode="auto">
          <a:xfrm>
            <a:off x="5362575" y="1630214"/>
            <a:ext cx="920750" cy="212725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>
            <a:noAutofit/>
          </a:bodyPr>
          <a:lstStyle/>
          <a:p>
            <a:pPr algn="r">
              <a:spcBef>
                <a:spcPct val="0"/>
              </a:spcBef>
              <a:spcAft>
                <a:spcPct val="0"/>
              </a:spcAft>
            </a:pPr>
            <a:fld id="{0D0F6D5A-0960-451D-8C28-6066C455616E}" type="datetime'''''''To''''''''''''u''''''''''c''hs''c''''''''r''e''''''e''n'">
              <a:rPr lang="en-US" sz="1400" smtClean="0">
                <a:solidFill>
                  <a:schemeClr val="tx1"/>
                </a:solidFill>
                <a:latin typeface="Calibri"/>
                <a:sym typeface="Calibri"/>
              </a:rPr>
              <a:pPr algn="r">
                <a:spcBef>
                  <a:spcPct val="0"/>
                </a:spcBef>
                <a:spcAft>
                  <a:spcPct val="0"/>
                </a:spcAft>
              </a:pPr>
              <a:t>Touchscreen</a:t>
            </a:fld>
            <a:endParaRPr lang="en-US" sz="1400">
              <a:solidFill>
                <a:schemeClr val="tx1"/>
              </a:solidFill>
              <a:latin typeface="Calibri"/>
              <a:sym typeface="Calibri"/>
            </a:endParaRPr>
          </a:p>
        </p:txBody>
      </p:sp>
      <p:sp>
        <p:nvSpPr>
          <p:cNvPr id="58" name="Rectangle 57"/>
          <p:cNvSpPr/>
          <p:nvPr>
            <p:custDataLst>
              <p:tags r:id="rId46"/>
            </p:custDataLst>
          </p:nvPr>
        </p:nvSpPr>
        <p:spPr bwMode="auto">
          <a:xfrm>
            <a:off x="7353300" y="4722663"/>
            <a:ext cx="601662" cy="42545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7C9CCF37-EB0C-4052-B0F0-9E8ED99B2EE7}" type="datetime'''Pr''''''''of''''it'''' ''''M''a''''rg''''''''''''i''''n''s'">
              <a:rPr lang="en-US" sz="1400" smtClean="0">
                <a:solidFill>
                  <a:schemeClr val="tx1"/>
                </a:solidFill>
                <a:latin typeface="Calibri"/>
                <a:sym typeface="Calibri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Profit Margins</a:t>
            </a:fld>
            <a:endParaRPr lang="en-US" sz="1400">
              <a:solidFill>
                <a:schemeClr val="tx1"/>
              </a:solidFill>
              <a:latin typeface="Calibri"/>
              <a:sym typeface="Calibri"/>
            </a:endParaRPr>
          </a:p>
        </p:txBody>
      </p:sp>
      <p:sp>
        <p:nvSpPr>
          <p:cNvPr id="106" name="Rectangle 105"/>
          <p:cNvSpPr/>
          <p:nvPr>
            <p:custDataLst>
              <p:tags r:id="rId47"/>
            </p:custDataLst>
          </p:nvPr>
        </p:nvSpPr>
        <p:spPr bwMode="auto">
          <a:xfrm>
            <a:off x="5235575" y="3211364"/>
            <a:ext cx="1047750" cy="212725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>
            <a:noAutofit/>
          </a:bodyPr>
          <a:lstStyle/>
          <a:p>
            <a:pPr algn="r">
              <a:spcBef>
                <a:spcPct val="0"/>
              </a:spcBef>
              <a:spcAft>
                <a:spcPct val="0"/>
              </a:spcAft>
            </a:pPr>
            <a:fld id="{F3993F80-53B8-4B97-BD8B-0EE74CCC0FA0}" type="datetime'''''Pr''''''''''o''c''''e''ss''o''''r'' ''''''(''''A5)'''''">
              <a:rPr lang="en-US" sz="1400" smtClean="0">
                <a:solidFill>
                  <a:schemeClr val="tx1"/>
                </a:solidFill>
                <a:latin typeface="Calibri"/>
                <a:sym typeface="Calibri"/>
              </a:rPr>
              <a:pPr algn="r">
                <a:spcBef>
                  <a:spcPct val="0"/>
                </a:spcBef>
                <a:spcAft>
                  <a:spcPct val="0"/>
                </a:spcAft>
              </a:pPr>
              <a:t>Processor (A5)</a:t>
            </a:fld>
            <a:endParaRPr lang="en-US" sz="1400">
              <a:solidFill>
                <a:schemeClr val="tx1"/>
              </a:solidFill>
              <a:latin typeface="Calibri"/>
              <a:sym typeface="Calibri"/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966651" y="5432909"/>
            <a:ext cx="1097280" cy="1032029"/>
          </a:xfrm>
          <a:custGeom>
            <a:avLst/>
            <a:gdLst>
              <a:gd name="connsiteX0" fmla="*/ 0 w 1097280"/>
              <a:gd name="connsiteY0" fmla="*/ 0 h 1032029"/>
              <a:gd name="connsiteX1" fmla="*/ 587829 w 1097280"/>
              <a:gd name="connsiteY1" fmla="*/ 1031966 h 1032029"/>
              <a:gd name="connsiteX2" fmla="*/ 1097280 w 1097280"/>
              <a:gd name="connsiteY2" fmla="*/ 39189 h 1032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97280" h="1032029">
                <a:moveTo>
                  <a:pt x="0" y="0"/>
                </a:moveTo>
                <a:cubicBezTo>
                  <a:pt x="202474" y="512717"/>
                  <a:pt x="404949" y="1025435"/>
                  <a:pt x="587829" y="1031966"/>
                </a:cubicBezTo>
                <a:cubicBezTo>
                  <a:pt x="770709" y="1038498"/>
                  <a:pt x="933994" y="538843"/>
                  <a:pt x="1097280" y="39189"/>
                </a:cubicBezTo>
              </a:path>
            </a:pathLst>
          </a:custGeom>
          <a:noFill/>
          <a:ln>
            <a:headEnd type="triangl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Freeform 50"/>
          <p:cNvSpPr/>
          <p:nvPr/>
        </p:nvSpPr>
        <p:spPr>
          <a:xfrm>
            <a:off x="2618195" y="5079027"/>
            <a:ext cx="1097280" cy="1032029"/>
          </a:xfrm>
          <a:custGeom>
            <a:avLst/>
            <a:gdLst>
              <a:gd name="connsiteX0" fmla="*/ 0 w 1097280"/>
              <a:gd name="connsiteY0" fmla="*/ 0 h 1032029"/>
              <a:gd name="connsiteX1" fmla="*/ 587829 w 1097280"/>
              <a:gd name="connsiteY1" fmla="*/ 1031966 h 1032029"/>
              <a:gd name="connsiteX2" fmla="*/ 1097280 w 1097280"/>
              <a:gd name="connsiteY2" fmla="*/ 39189 h 1032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97280" h="1032029">
                <a:moveTo>
                  <a:pt x="0" y="0"/>
                </a:moveTo>
                <a:cubicBezTo>
                  <a:pt x="202474" y="512717"/>
                  <a:pt x="404949" y="1025435"/>
                  <a:pt x="587829" y="1031966"/>
                </a:cubicBezTo>
                <a:cubicBezTo>
                  <a:pt x="770709" y="1038498"/>
                  <a:pt x="933994" y="538843"/>
                  <a:pt x="1097280" y="39189"/>
                </a:cubicBezTo>
              </a:path>
            </a:pathLst>
          </a:custGeom>
          <a:noFill/>
          <a:ln>
            <a:headEnd type="triangl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Freeform 51"/>
          <p:cNvSpPr/>
          <p:nvPr/>
        </p:nvSpPr>
        <p:spPr>
          <a:xfrm>
            <a:off x="4269740" y="4725144"/>
            <a:ext cx="1097280" cy="1032029"/>
          </a:xfrm>
          <a:custGeom>
            <a:avLst/>
            <a:gdLst>
              <a:gd name="connsiteX0" fmla="*/ 0 w 1097280"/>
              <a:gd name="connsiteY0" fmla="*/ 0 h 1032029"/>
              <a:gd name="connsiteX1" fmla="*/ 587829 w 1097280"/>
              <a:gd name="connsiteY1" fmla="*/ 1031966 h 1032029"/>
              <a:gd name="connsiteX2" fmla="*/ 1097280 w 1097280"/>
              <a:gd name="connsiteY2" fmla="*/ 39189 h 1032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97280" h="1032029">
                <a:moveTo>
                  <a:pt x="0" y="0"/>
                </a:moveTo>
                <a:cubicBezTo>
                  <a:pt x="202474" y="512717"/>
                  <a:pt x="404949" y="1025435"/>
                  <a:pt x="587829" y="1031966"/>
                </a:cubicBezTo>
                <a:cubicBezTo>
                  <a:pt x="770709" y="1038498"/>
                  <a:pt x="933994" y="538843"/>
                  <a:pt x="1097280" y="39189"/>
                </a:cubicBezTo>
              </a:path>
            </a:pathLst>
          </a:custGeom>
          <a:noFill/>
          <a:ln>
            <a:headEnd type="triangl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015297" y="6463089"/>
            <a:ext cx="9765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Assembly</a:t>
            </a:r>
            <a:endParaRPr lang="en-US" sz="1600" dirty="0"/>
          </a:p>
        </p:txBody>
      </p:sp>
      <p:sp>
        <p:nvSpPr>
          <p:cNvPr id="55" name="TextBox 54"/>
          <p:cNvSpPr txBox="1"/>
          <p:nvPr/>
        </p:nvSpPr>
        <p:spPr>
          <a:xfrm>
            <a:off x="2678560" y="6129188"/>
            <a:ext cx="9765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Assembly</a:t>
            </a:r>
            <a:endParaRPr lang="en-US" sz="1600" dirty="0"/>
          </a:p>
        </p:txBody>
      </p:sp>
      <p:sp>
        <p:nvSpPr>
          <p:cNvPr id="56" name="TextBox 55"/>
          <p:cNvSpPr txBox="1"/>
          <p:nvPr/>
        </p:nvSpPr>
        <p:spPr>
          <a:xfrm>
            <a:off x="4383535" y="5790634"/>
            <a:ext cx="9765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Assembly</a:t>
            </a:r>
            <a:endParaRPr lang="en-US" sz="1600" dirty="0"/>
          </a:p>
        </p:txBody>
      </p:sp>
      <p:sp>
        <p:nvSpPr>
          <p:cNvPr id="57" name="TextBox 56"/>
          <p:cNvSpPr txBox="1"/>
          <p:nvPr/>
        </p:nvSpPr>
        <p:spPr>
          <a:xfrm>
            <a:off x="372671" y="6130962"/>
            <a:ext cx="11100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Fabrication</a:t>
            </a:r>
            <a:endParaRPr lang="en-US" sz="1600" dirty="0"/>
          </a:p>
        </p:txBody>
      </p:sp>
      <p:sp>
        <p:nvSpPr>
          <p:cNvPr id="59" name="TextBox 58"/>
          <p:cNvSpPr txBox="1"/>
          <p:nvPr/>
        </p:nvSpPr>
        <p:spPr>
          <a:xfrm>
            <a:off x="77577" y="5798836"/>
            <a:ext cx="13642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/>
              <a:t>Mfg</a:t>
            </a:r>
            <a:r>
              <a:rPr lang="en-US" sz="1600" dirty="0" smtClean="0"/>
              <a:t> Tech/</a:t>
            </a:r>
            <a:r>
              <a:rPr lang="en-US" sz="1600" dirty="0" err="1" smtClean="0"/>
              <a:t>Svcs</a:t>
            </a:r>
            <a:endParaRPr lang="en-US" sz="1600" dirty="0"/>
          </a:p>
        </p:txBody>
      </p:sp>
      <p:sp>
        <p:nvSpPr>
          <p:cNvPr id="60" name="TextBox 59"/>
          <p:cNvSpPr txBox="1"/>
          <p:nvPr/>
        </p:nvSpPr>
        <p:spPr>
          <a:xfrm>
            <a:off x="395536" y="5466710"/>
            <a:ext cx="7441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Design</a:t>
            </a:r>
            <a:endParaRPr lang="en-US" sz="1600" dirty="0"/>
          </a:p>
        </p:txBody>
      </p:sp>
      <p:sp>
        <p:nvSpPr>
          <p:cNvPr id="63" name="TextBox 62"/>
          <p:cNvSpPr txBox="1"/>
          <p:nvPr/>
        </p:nvSpPr>
        <p:spPr>
          <a:xfrm>
            <a:off x="1637336" y="6123800"/>
            <a:ext cx="6658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/>
              <a:t>Dist’n</a:t>
            </a:r>
            <a:endParaRPr lang="en-US" sz="1600" dirty="0"/>
          </a:p>
        </p:txBody>
      </p:sp>
      <p:sp>
        <p:nvSpPr>
          <p:cNvPr id="64" name="TextBox 63"/>
          <p:cNvSpPr txBox="1"/>
          <p:nvPr/>
        </p:nvSpPr>
        <p:spPr>
          <a:xfrm>
            <a:off x="1817880" y="5784512"/>
            <a:ext cx="6062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Sales</a:t>
            </a:r>
            <a:endParaRPr lang="en-US" sz="1600" dirty="0"/>
          </a:p>
        </p:txBody>
      </p:sp>
      <p:sp>
        <p:nvSpPr>
          <p:cNvPr id="65" name="TextBox 64"/>
          <p:cNvSpPr txBox="1"/>
          <p:nvPr/>
        </p:nvSpPr>
        <p:spPr>
          <a:xfrm>
            <a:off x="1970280" y="5445224"/>
            <a:ext cx="6058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MRO</a:t>
            </a:r>
            <a:endParaRPr lang="en-US" sz="1600" dirty="0"/>
          </a:p>
        </p:txBody>
      </p:sp>
      <p:cxnSp>
        <p:nvCxnSpPr>
          <p:cNvPr id="9" name="Straight Arrow Connector 8"/>
          <p:cNvCxnSpPr>
            <a:stCxn id="64" idx="3"/>
          </p:cNvCxnSpPr>
          <p:nvPr/>
        </p:nvCxnSpPr>
        <p:spPr>
          <a:xfrm flipV="1">
            <a:off x="2424136" y="5948923"/>
            <a:ext cx="491680" cy="4866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3655109" y="5585309"/>
            <a:ext cx="916891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521325" y="5295940"/>
            <a:ext cx="357450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Assembly cost for most popular</a:t>
            </a:r>
            <a:br>
              <a:rPr lang="en-US" dirty="0" smtClean="0"/>
            </a:br>
            <a:r>
              <a:rPr lang="en-US" dirty="0" smtClean="0"/>
              <a:t>tablet computer : US5.80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err="1" smtClean="0"/>
              <a:t>Assy</a:t>
            </a:r>
            <a:r>
              <a:rPr lang="en-US" dirty="0" smtClean="0"/>
              <a:t> of components : Similar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Value in design, fabrication, S&amp;M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66651" y="5180119"/>
            <a:ext cx="11669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i="1" dirty="0" smtClean="0"/>
              <a:t>Component</a:t>
            </a:r>
            <a:endParaRPr lang="en-US" b="1" i="1" dirty="0"/>
          </a:p>
        </p:txBody>
      </p:sp>
      <p:sp>
        <p:nvSpPr>
          <p:cNvPr id="72" name="TextBox 71"/>
          <p:cNvSpPr txBox="1"/>
          <p:nvPr/>
        </p:nvSpPr>
        <p:spPr>
          <a:xfrm>
            <a:off x="2669976" y="4926608"/>
            <a:ext cx="9236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i="1" dirty="0" smtClean="0"/>
              <a:t>“Device”</a:t>
            </a:r>
            <a:endParaRPr lang="en-US" sz="1600" b="1" i="1" dirty="0"/>
          </a:p>
        </p:txBody>
      </p:sp>
      <p:sp>
        <p:nvSpPr>
          <p:cNvPr id="73" name="TextBox 72"/>
          <p:cNvSpPr txBox="1"/>
          <p:nvPr/>
        </p:nvSpPr>
        <p:spPr>
          <a:xfrm>
            <a:off x="4283968" y="4633963"/>
            <a:ext cx="10334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i="1" dirty="0" smtClean="0"/>
              <a:t>“Product”</a:t>
            </a:r>
            <a:endParaRPr lang="en-US" sz="1600" b="1" i="1" dirty="0"/>
          </a:p>
        </p:txBody>
      </p:sp>
      <p:sp>
        <p:nvSpPr>
          <p:cNvPr id="26" name="TextBox 25"/>
          <p:cNvSpPr txBox="1"/>
          <p:nvPr/>
        </p:nvSpPr>
        <p:spPr>
          <a:xfrm>
            <a:off x="77577" y="4829026"/>
            <a:ext cx="22527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Value Creation in E&amp;E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804168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562073"/>
          </a:xfrm>
        </p:spPr>
        <p:txBody>
          <a:bodyPr/>
          <a:lstStyle/>
          <a:p>
            <a:pPr algn="l"/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The Human Capital Landscape :</a:t>
            </a:r>
            <a:b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Diversity of Stakeholders &amp; Imperatives</a:t>
            </a:r>
            <a:b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endParaRPr lang="en-MY" dirty="0"/>
          </a:p>
        </p:txBody>
      </p:sp>
      <p:graphicFrame>
        <p:nvGraphicFramePr>
          <p:cNvPr id="3" name="Content Placeholder 4"/>
          <p:cNvGraphicFramePr>
            <a:graphicFrameLocks/>
          </p:cNvGraphicFramePr>
          <p:nvPr/>
        </p:nvGraphicFramePr>
        <p:xfrm>
          <a:off x="3891362" y="1524000"/>
          <a:ext cx="4686304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Oval 4"/>
          <p:cNvSpPr/>
          <p:nvPr/>
        </p:nvSpPr>
        <p:spPr>
          <a:xfrm>
            <a:off x="611560" y="1400175"/>
            <a:ext cx="2108190" cy="157162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800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Bridging Universities and Industry</a:t>
            </a:r>
            <a:endParaRPr lang="en-MY" sz="1800" dirty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611560" y="3071813"/>
            <a:ext cx="2108190" cy="157162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800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Facilitating SME</a:t>
            </a:r>
          </a:p>
          <a:p>
            <a:pPr algn="ctr">
              <a:defRPr/>
            </a:pPr>
            <a:r>
              <a:rPr lang="en-US" sz="1800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Innovation</a:t>
            </a:r>
            <a:endParaRPr lang="en-MY" sz="1800" dirty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611560" y="4752975"/>
            <a:ext cx="2179638" cy="157162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800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Upgrading of human capital</a:t>
            </a:r>
            <a:endParaRPr lang="en-MY" sz="1800" dirty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14"/>
          <p:cNvSpPr txBox="1">
            <a:spLocks noChangeArrowheads="1"/>
          </p:cNvSpPr>
          <p:nvPr/>
        </p:nvSpPr>
        <p:spPr bwMode="auto">
          <a:xfrm>
            <a:off x="5520110" y="6138863"/>
            <a:ext cx="1471613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b="1" dirty="0">
                <a:latin typeface="Arial" pitchFamily="34" charset="0"/>
                <a:cs typeface="Arial" pitchFamily="34" charset="0"/>
              </a:rPr>
              <a:t>Stakeholders</a:t>
            </a:r>
            <a:endParaRPr lang="en-MY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Up Arrow 10"/>
          <p:cNvSpPr/>
          <p:nvPr/>
        </p:nvSpPr>
        <p:spPr>
          <a:xfrm>
            <a:off x="8077573" y="1428750"/>
            <a:ext cx="500062" cy="3429000"/>
          </a:xfrm>
          <a:prstGeom prst="upArrow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MY"/>
          </a:p>
        </p:txBody>
      </p:sp>
      <p:sp>
        <p:nvSpPr>
          <p:cNvPr id="12" name="TextBox 16"/>
          <p:cNvSpPr txBox="1">
            <a:spLocks noChangeArrowheads="1"/>
          </p:cNvSpPr>
          <p:nvPr/>
        </p:nvSpPr>
        <p:spPr bwMode="auto">
          <a:xfrm>
            <a:off x="6863154" y="1857364"/>
            <a:ext cx="1500858" cy="1415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Moving</a:t>
            </a:r>
          </a:p>
          <a:p>
            <a:pPr algn="ctr"/>
            <a:r>
              <a:rPr lang="en-US" sz="1200" b="1" dirty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Up The</a:t>
            </a:r>
          </a:p>
          <a:p>
            <a:pPr algn="ctr"/>
            <a:r>
              <a:rPr lang="en-US" sz="1200" b="1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Value Chain</a:t>
            </a:r>
          </a:p>
          <a:p>
            <a:pPr algn="ctr"/>
            <a:r>
              <a:rPr lang="en-US" sz="1200" b="1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And Towards</a:t>
            </a:r>
          </a:p>
          <a:p>
            <a:pPr algn="ctr"/>
            <a:r>
              <a:rPr lang="en-US" sz="1200" b="1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High Income</a:t>
            </a:r>
          </a:p>
          <a:p>
            <a:pPr algn="ctr"/>
            <a:r>
              <a:rPr lang="en-US" sz="1200" b="1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Economy</a:t>
            </a:r>
          </a:p>
          <a:p>
            <a:pPr algn="ctr"/>
            <a:endParaRPr lang="en-MY" sz="1400" b="1" dirty="0">
              <a:solidFill>
                <a:srgbClr val="800000"/>
              </a:solidFill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2648312" y="1428736"/>
            <a:ext cx="3286148" cy="142420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algn="ctr">
              <a:spcBef>
                <a:spcPts val="1800"/>
              </a:spcBef>
              <a:spcAft>
                <a:spcPts val="600"/>
              </a:spcAft>
              <a:defRPr/>
            </a:pP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Support </a:t>
            </a:r>
            <a:r>
              <a:rPr lang="en-US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for human capital and Special Projects</a:t>
            </a:r>
          </a:p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6" name="Right Arrow 5"/>
          <p:cNvSpPr/>
          <p:nvPr/>
        </p:nvSpPr>
        <p:spPr>
          <a:xfrm>
            <a:off x="2648323" y="2996952"/>
            <a:ext cx="2709495" cy="1422649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Diversification of</a:t>
            </a:r>
          </a:p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activity </a:t>
            </a: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base &amp; R&amp;D</a:t>
            </a:r>
            <a:endParaRPr lang="en-US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2576885" y="4729163"/>
            <a:ext cx="2181225" cy="1214437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Enhancement of</a:t>
            </a:r>
          </a:p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employability</a:t>
            </a:r>
          </a:p>
        </p:txBody>
      </p:sp>
      <p:sp>
        <p:nvSpPr>
          <p:cNvPr id="13" name="Notes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gray">
          <a:xfrm>
            <a:off x="160368" y="6645274"/>
            <a:ext cx="5773111" cy="14131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0" tIns="0" rIns="0" bIns="0" anchor="b">
            <a:spAutoFit/>
          </a:bodyPr>
          <a:lstStyle/>
          <a:p>
            <a:pPr marL="166716" indent="-166716" defTabSz="801215" fontAlgn="t"/>
            <a:r>
              <a:rPr lang="en-US" sz="900" dirty="0" smtClean="0"/>
              <a:t>Source : Northern Corridor Implementation Authority (NCIA)</a:t>
            </a:r>
            <a:endParaRPr lang="en-US" sz="9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 animBg="1"/>
      <p:bldP spid="11" grpId="0" animBg="1"/>
      <p:bldP spid="12" grpId="0"/>
      <p:bldP spid="4" grpId="0" animBg="1"/>
      <p:bldP spid="6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368" y="116632"/>
            <a:ext cx="8229600" cy="562073"/>
          </a:xfrm>
        </p:spPr>
        <p:txBody>
          <a:bodyPr/>
          <a:lstStyle/>
          <a:p>
            <a:pPr algn="l"/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People Development Initiatives: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Industry-</a:t>
            </a:r>
            <a:r>
              <a:rPr lang="en-US" sz="2800" b="1" dirty="0" err="1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Govt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Partnerships in Penang</a:t>
            </a:r>
            <a:b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endParaRPr lang="en-MY" dirty="0"/>
          </a:p>
        </p:txBody>
      </p:sp>
      <p:graphicFrame>
        <p:nvGraphicFramePr>
          <p:cNvPr id="3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34933443"/>
              </p:ext>
            </p:extLst>
          </p:nvPr>
        </p:nvGraphicFramePr>
        <p:xfrm>
          <a:off x="302888" y="1340768"/>
          <a:ext cx="4686304" cy="4209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Notes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gray">
          <a:xfrm>
            <a:off x="160368" y="6645274"/>
            <a:ext cx="5773111" cy="14131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0" tIns="0" rIns="0" bIns="0" anchor="b">
            <a:spAutoFit/>
          </a:bodyPr>
          <a:lstStyle/>
          <a:p>
            <a:pPr marL="166716" indent="-166716" defTabSz="801215" fontAlgn="t"/>
            <a:r>
              <a:rPr lang="en-US" sz="900" dirty="0" smtClean="0"/>
              <a:t>Source : Northern Corridor Implementation Authority (NCIA)</a:t>
            </a:r>
            <a:endParaRPr lang="en-US" sz="900" dirty="0"/>
          </a:p>
        </p:txBody>
      </p:sp>
      <p:sp>
        <p:nvSpPr>
          <p:cNvPr id="14" name="Rectangle 13"/>
          <p:cNvSpPr/>
          <p:nvPr/>
        </p:nvSpPr>
        <p:spPr>
          <a:xfrm>
            <a:off x="144016" y="5694040"/>
            <a:ext cx="5004048" cy="84001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NATIONAL EDUCATION PLATFORM</a:t>
            </a:r>
          </a:p>
          <a:p>
            <a:pPr algn="ctr"/>
            <a:r>
              <a:rPr lang="en-US" b="1" dirty="0" smtClean="0">
                <a:solidFill>
                  <a:schemeClr val="tx1"/>
                </a:solidFill>
              </a:rPr>
              <a:t>(Basic Education / Fundamental Research)</a:t>
            </a:r>
          </a:p>
        </p:txBody>
      </p:sp>
      <p:sp>
        <p:nvSpPr>
          <p:cNvPr id="18" name="Oval 17"/>
          <p:cNvSpPr/>
          <p:nvPr/>
        </p:nvSpPr>
        <p:spPr>
          <a:xfrm flipH="1">
            <a:off x="6223174" y="4149081"/>
            <a:ext cx="2309266" cy="1633012"/>
          </a:xfrm>
          <a:prstGeom prst="ellipse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Penang Skills Development Centre</a:t>
            </a:r>
            <a:endParaRPr lang="en-MY" sz="1800" dirty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Right Arrow 19"/>
          <p:cNvSpPr/>
          <p:nvPr/>
        </p:nvSpPr>
        <p:spPr>
          <a:xfrm>
            <a:off x="3158649" y="2726431"/>
            <a:ext cx="2997527" cy="1422649"/>
          </a:xfrm>
          <a:prstGeom prst="rightArrow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1800"/>
              </a:spcBef>
              <a:spcAft>
                <a:spcPts val="600"/>
              </a:spcAft>
              <a:defRPr/>
            </a:pPr>
            <a:r>
              <a:rPr lang="en-US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Shared Services </a:t>
            </a:r>
            <a:r>
              <a:rPr lang="en-US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To Enable </a:t>
            </a:r>
            <a:r>
              <a:rPr lang="en-US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SME Innovation</a:t>
            </a:r>
          </a:p>
        </p:txBody>
      </p:sp>
      <p:sp>
        <p:nvSpPr>
          <p:cNvPr id="22" name="Right Arrow 21"/>
          <p:cNvSpPr/>
          <p:nvPr/>
        </p:nvSpPr>
        <p:spPr>
          <a:xfrm>
            <a:off x="3158648" y="1303782"/>
            <a:ext cx="2997527" cy="1422649"/>
          </a:xfrm>
          <a:prstGeom prst="rightArrow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1800"/>
              </a:spcBef>
              <a:spcAft>
                <a:spcPts val="600"/>
              </a:spcAft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Joint Research Programs in Advanced Manufacturing Tech</a:t>
            </a:r>
            <a:endParaRPr lang="en-US" sz="16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Right Arrow 22"/>
          <p:cNvSpPr/>
          <p:nvPr/>
        </p:nvSpPr>
        <p:spPr>
          <a:xfrm>
            <a:off x="3159947" y="4179263"/>
            <a:ext cx="2997527" cy="1422649"/>
          </a:xfrm>
          <a:prstGeom prst="rightArrow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1800"/>
              </a:spcBef>
              <a:spcAft>
                <a:spcPts val="600"/>
              </a:spcAft>
              <a:defRPr/>
            </a:pPr>
            <a:r>
              <a:rPr lang="en-US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Shared Services </a:t>
            </a:r>
            <a:r>
              <a:rPr lang="en-US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To Enable </a:t>
            </a:r>
            <a:r>
              <a:rPr lang="en-US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SME Innovation</a:t>
            </a:r>
          </a:p>
        </p:txBody>
      </p:sp>
      <p:sp>
        <p:nvSpPr>
          <p:cNvPr id="17" name="Oval 16"/>
          <p:cNvSpPr/>
          <p:nvPr/>
        </p:nvSpPr>
        <p:spPr>
          <a:xfrm flipH="1">
            <a:off x="6258898" y="2564904"/>
            <a:ext cx="2273542" cy="1676555"/>
          </a:xfrm>
          <a:prstGeom prst="ellipse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E&amp;E </a:t>
            </a:r>
            <a:r>
              <a:rPr lang="en-US" sz="1800" dirty="0" err="1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Centres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of Excellence (COE)</a:t>
            </a:r>
            <a:endParaRPr lang="en-MY" sz="1800" dirty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 flipH="1">
            <a:off x="6258898" y="980728"/>
            <a:ext cx="2273542" cy="1720099"/>
          </a:xfrm>
          <a:prstGeom prst="ellipse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Collaboration for Research in Science, Engineering &amp; Tech (CREST)</a:t>
            </a:r>
            <a:endParaRPr lang="en-MY" sz="1600" b="1" dirty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256845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 animBg="1"/>
      <p:bldP spid="22" grpId="0" animBg="1"/>
      <p:bldP spid="23" grpId="0" animBg="1"/>
      <p:bldP spid="17" grpId="0" animBg="1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Profiles Of Our Initiatives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934953"/>
              </p:ext>
            </p:extLst>
          </p:nvPr>
        </p:nvGraphicFramePr>
        <p:xfrm>
          <a:off x="395535" y="873920"/>
          <a:ext cx="8352932" cy="57818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5"/>
                <a:gridCol w="2160240"/>
                <a:gridCol w="2232248"/>
                <a:gridCol w="2304259"/>
              </a:tblGrid>
              <a:tr h="447824">
                <a:tc>
                  <a:txBody>
                    <a:bodyPr/>
                    <a:lstStyle/>
                    <a:p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PSDC (1980)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E&amp;E COE (2009)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CREST (2012)</a:t>
                      </a:r>
                      <a:endParaRPr lang="en-US" sz="1600" dirty="0"/>
                    </a:p>
                  </a:txBody>
                  <a:tcPr/>
                </a:tc>
              </a:tr>
              <a:tr h="782716"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Function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Basic manufacturing skills : mechatronics,</a:t>
                      </a:r>
                      <a:r>
                        <a:rPr lang="en-US" sz="1600" baseline="0" dirty="0" smtClean="0"/>
                        <a:t> machining, </a:t>
                      </a:r>
                      <a:r>
                        <a:rPr lang="en-US" sz="1600" baseline="0" dirty="0" err="1" smtClean="0"/>
                        <a:t>etc</a:t>
                      </a:r>
                      <a:endParaRPr lang="en-US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Shared</a:t>
                      </a:r>
                      <a:r>
                        <a:rPr lang="en-US" sz="1600" baseline="0" dirty="0" smtClean="0"/>
                        <a:t> design &amp; </a:t>
                      </a:r>
                      <a:r>
                        <a:rPr lang="en-US" sz="1600" baseline="0" dirty="0" err="1" smtClean="0"/>
                        <a:t>devt</a:t>
                      </a:r>
                      <a:r>
                        <a:rPr lang="en-US" sz="1600" baseline="0" dirty="0" smtClean="0"/>
                        <a:t> tools, consulting, training </a:t>
                      </a:r>
                      <a:r>
                        <a:rPr lang="en-US" sz="1600" baseline="0" dirty="0" err="1" smtClean="0"/>
                        <a:t>etc</a:t>
                      </a:r>
                      <a:r>
                        <a:rPr lang="en-US" sz="1600" baseline="0" dirty="0" smtClean="0"/>
                        <a:t> for SMEs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Joint</a:t>
                      </a:r>
                      <a:r>
                        <a:rPr lang="en-US" sz="1600" baseline="0" dirty="0" smtClean="0"/>
                        <a:t> R&amp;D between MNCs &amp; </a:t>
                      </a:r>
                      <a:r>
                        <a:rPr lang="en-US" sz="1600" baseline="0" dirty="0" err="1" smtClean="0"/>
                        <a:t>unis</a:t>
                      </a:r>
                      <a:r>
                        <a:rPr lang="en-US" sz="1600" baseline="0" dirty="0" smtClean="0"/>
                        <a:t> as post-grad training platform </a:t>
                      </a:r>
                      <a:endParaRPr lang="en-US" sz="1600" dirty="0"/>
                    </a:p>
                  </a:txBody>
                  <a:tcPr/>
                </a:tc>
              </a:tr>
              <a:tr h="782716"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Stakeholders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All companies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Set up by NCIA;</a:t>
                      </a:r>
                    </a:p>
                    <a:p>
                      <a:r>
                        <a:rPr lang="en-US" sz="1600" dirty="0" smtClean="0"/>
                        <a:t>Initial</a:t>
                      </a:r>
                      <a:r>
                        <a:rPr lang="en-US" sz="1600" baseline="0" dirty="0" smtClean="0"/>
                        <a:t> targets – IC design, test tech, M&amp;E companies</a:t>
                      </a:r>
                      <a:endParaRPr lang="en-US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Set up by NCIA;</a:t>
                      </a:r>
                      <a:r>
                        <a:rPr lang="en-US" sz="1600" baseline="0" dirty="0" smtClean="0"/>
                        <a:t> initial targets –established </a:t>
                      </a:r>
                      <a:r>
                        <a:rPr lang="en-US" sz="1600" baseline="0" dirty="0" err="1" smtClean="0"/>
                        <a:t>mfg</a:t>
                      </a:r>
                      <a:r>
                        <a:rPr lang="en-US" sz="1600" baseline="0" dirty="0" smtClean="0"/>
                        <a:t> houses with advanced technology needs</a:t>
                      </a:r>
                      <a:endParaRPr lang="en-US" sz="1600" dirty="0"/>
                    </a:p>
                  </a:txBody>
                  <a:tcPr/>
                </a:tc>
              </a:tr>
              <a:tr h="782716"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Structure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NGO; Registered Society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Operating</a:t>
                      </a:r>
                      <a:r>
                        <a:rPr lang="en-US" sz="1600" baseline="0" dirty="0" smtClean="0"/>
                        <a:t> company appointed by open tender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Company limited by guarantee; special purpose vehicle</a:t>
                      </a:r>
                      <a:r>
                        <a:rPr lang="en-US" sz="1600" baseline="0" dirty="0" smtClean="0"/>
                        <a:t> by NCIA</a:t>
                      </a:r>
                      <a:endParaRPr lang="en-US" sz="1600" dirty="0"/>
                    </a:p>
                  </a:txBody>
                  <a:tcPr/>
                </a:tc>
              </a:tr>
              <a:tr h="782716">
                <a:tc>
                  <a:txBody>
                    <a:bodyPr/>
                    <a:lstStyle/>
                    <a:p>
                      <a:r>
                        <a:rPr lang="en-US" sz="1600" b="1" smtClean="0"/>
                        <a:t>Governance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Professional Training Management</a:t>
                      </a:r>
                      <a:r>
                        <a:rPr lang="en-US" sz="1600" baseline="0" dirty="0" smtClean="0"/>
                        <a:t> Team;  </a:t>
                      </a:r>
                      <a:r>
                        <a:rPr lang="en-US" sz="1600" dirty="0" err="1" smtClean="0"/>
                        <a:t>Mgmt</a:t>
                      </a:r>
                      <a:r>
                        <a:rPr lang="en-US" sz="1600" dirty="0" smtClean="0"/>
                        <a:t> Committee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dirty="0" smtClean="0"/>
                        <a:t>elected from among member companies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Management Team</a:t>
                      </a:r>
                      <a:r>
                        <a:rPr lang="en-US" sz="1600" baseline="0" dirty="0" smtClean="0"/>
                        <a:t> with design/</a:t>
                      </a:r>
                      <a:r>
                        <a:rPr lang="en-US" sz="1600" baseline="0" dirty="0" err="1" smtClean="0"/>
                        <a:t>devt</a:t>
                      </a:r>
                      <a:r>
                        <a:rPr lang="en-US" sz="1600" baseline="0" dirty="0" smtClean="0"/>
                        <a:t> experience; </a:t>
                      </a:r>
                      <a:r>
                        <a:rPr lang="en-US" sz="1600" baseline="0" dirty="0" err="1" smtClean="0"/>
                        <a:t>Mgmt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dirty="0" err="1" smtClean="0"/>
                        <a:t>Comm</a:t>
                      </a:r>
                      <a:r>
                        <a:rPr lang="en-US" sz="1600" dirty="0" smtClean="0"/>
                        <a:t> &amp; Industry Advisory</a:t>
                      </a:r>
                      <a:r>
                        <a:rPr lang="en-US" sz="1600" baseline="0" dirty="0" smtClean="0"/>
                        <a:t> Panel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Management Team with direct </a:t>
                      </a:r>
                      <a:r>
                        <a:rPr lang="en-US" sz="1600" dirty="0" err="1" smtClean="0"/>
                        <a:t>mfg</a:t>
                      </a:r>
                      <a:r>
                        <a:rPr lang="en-US" sz="1600" dirty="0" smtClean="0"/>
                        <a:t> experience; </a:t>
                      </a:r>
                      <a:r>
                        <a:rPr lang="en-US" sz="1600" dirty="0" err="1" smtClean="0"/>
                        <a:t>Mgmt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Comm</a:t>
                      </a:r>
                      <a:r>
                        <a:rPr lang="en-US" sz="1600" dirty="0" smtClean="0"/>
                        <a:t> comprising</a:t>
                      </a:r>
                      <a:r>
                        <a:rPr lang="en-US" sz="1600" baseline="0" dirty="0" smtClean="0"/>
                        <a:t> core startup members to provide </a:t>
                      </a:r>
                      <a:r>
                        <a:rPr lang="en-US" sz="1600" baseline="0" dirty="0" err="1" smtClean="0"/>
                        <a:t>iniitial</a:t>
                      </a:r>
                      <a:r>
                        <a:rPr lang="en-US" sz="1600" baseline="0" dirty="0" smtClean="0"/>
                        <a:t> steering.</a:t>
                      </a:r>
                      <a:endParaRPr lang="en-US" sz="1600" dirty="0"/>
                    </a:p>
                  </a:txBody>
                  <a:tcPr/>
                </a:tc>
              </a:tr>
              <a:tr h="78271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smtClean="0"/>
                        <a:t>Funding</a:t>
                      </a:r>
                    </a:p>
                    <a:p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Training</a:t>
                      </a:r>
                      <a:r>
                        <a:rPr lang="en-US" sz="1600" baseline="0" dirty="0" smtClean="0"/>
                        <a:t> fees, consultancy, membership dues, </a:t>
                      </a:r>
                      <a:r>
                        <a:rPr lang="en-US" sz="1600" baseline="0" dirty="0" err="1" smtClean="0"/>
                        <a:t>govt</a:t>
                      </a:r>
                      <a:r>
                        <a:rPr lang="en-US" sz="1600" baseline="0" dirty="0" smtClean="0"/>
                        <a:t> grants, donated equipment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Seed</a:t>
                      </a:r>
                      <a:r>
                        <a:rPr lang="en-US" sz="1600" baseline="0" dirty="0" smtClean="0"/>
                        <a:t> capital from NCIA, training fees, consultancy, tool provision, outsourced design services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Seed capital</a:t>
                      </a:r>
                      <a:r>
                        <a:rPr lang="en-US" sz="1600" baseline="0" dirty="0" smtClean="0"/>
                        <a:t> from NCIA,</a:t>
                      </a:r>
                    </a:p>
                    <a:p>
                      <a:r>
                        <a:rPr lang="en-US" sz="1600" baseline="0" dirty="0" smtClean="0"/>
                        <a:t>Initial operating funds from Federal </a:t>
                      </a:r>
                      <a:r>
                        <a:rPr lang="en-US" sz="1600" baseline="0" dirty="0" err="1" smtClean="0"/>
                        <a:t>Govt</a:t>
                      </a:r>
                      <a:r>
                        <a:rPr lang="en-US" sz="1600" baseline="0" dirty="0" smtClean="0"/>
                        <a:t>; membership fees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9066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Looking 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Back :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Things we could have done better</a:t>
            </a:r>
            <a:endParaRPr lang="en-US" sz="2800" b="1" dirty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FDI </a:t>
            </a:r>
            <a:r>
              <a:rPr lang="en-US" dirty="0" err="1" smtClean="0"/>
              <a:t>vs</a:t>
            </a:r>
            <a:r>
              <a:rPr lang="en-US" dirty="0" smtClean="0"/>
              <a:t> GNI</a:t>
            </a:r>
          </a:p>
          <a:p>
            <a:r>
              <a:rPr lang="en-US" dirty="0" smtClean="0"/>
              <a:t>Follow through strategy </a:t>
            </a:r>
            <a:r>
              <a:rPr lang="en-US" dirty="0" err="1" smtClean="0"/>
              <a:t>vs</a:t>
            </a:r>
            <a:r>
              <a:rPr lang="en-US" dirty="0" smtClean="0"/>
              <a:t> initial success</a:t>
            </a:r>
          </a:p>
          <a:p>
            <a:r>
              <a:rPr lang="en-US" dirty="0" smtClean="0"/>
              <a:t>Exit Strategy</a:t>
            </a:r>
          </a:p>
          <a:p>
            <a:r>
              <a:rPr lang="en-US" dirty="0" smtClean="0"/>
              <a:t>Deepening roots</a:t>
            </a:r>
          </a:p>
          <a:p>
            <a:r>
              <a:rPr lang="en-US" dirty="0" smtClean="0"/>
              <a:t>Integration between government agencies</a:t>
            </a:r>
          </a:p>
          <a:p>
            <a:pPr lvl="1"/>
            <a:r>
              <a:rPr lang="en-US" dirty="0" smtClean="0"/>
              <a:t>Planning, Promotion, Execution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14922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9" descr="Thanks.JPG"/>
          <p:cNvPicPr>
            <a:picLocks noChangeAspect="1"/>
          </p:cNvPicPr>
          <p:nvPr/>
        </p:nvPicPr>
        <p:blipFill>
          <a:blip r:embed="rId3" cstate="print">
            <a:lum contrast="10000"/>
          </a:blip>
          <a:srcRect t="24975" r="16695"/>
          <a:stretch>
            <a:fillRect/>
          </a:stretch>
        </p:blipFill>
        <p:spPr bwMode="auto">
          <a:xfrm>
            <a:off x="4512" y="1462122"/>
            <a:ext cx="7431858" cy="50198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3049952" y="3602060"/>
            <a:ext cx="3882233" cy="1032857"/>
          </a:xfrm>
          <a:prstGeom prst="rect">
            <a:avLst/>
          </a:prstGeom>
          <a:noFill/>
        </p:spPr>
        <p:txBody>
          <a:bodyPr wrap="none" lIns="93226" tIns="46614" rIns="93226" bIns="46614" rtlCol="0">
            <a:spAutoFit/>
          </a:bodyPr>
          <a:lstStyle/>
          <a:p>
            <a:r>
              <a:rPr lang="en-US" sz="6100" dirty="0" smtClean="0">
                <a:solidFill>
                  <a:schemeClr val="bg1"/>
                </a:solidFill>
              </a:rPr>
              <a:t>Thank You</a:t>
            </a:r>
            <a:endParaRPr lang="en-US" sz="6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9895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IzzVHQ5tECzGGL2fKQZkQ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Vg2HMhOFUeppgVa0.QQv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Vg2HMhOFUeppgVa0.QQvw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U.iC.apSkCxG5rYALhURQ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sBLhsVfekqpNAIIj4DD7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cy6DzkWw0WLSv.Zgf0dF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NfjrAxBt0WdS5FQcLui7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4n38QiMpU6GwQRtBFMlz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NLbYQghH0q9F4sozmx4a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bYWguK_B0yMPjPJio.rIQ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.QM_4ED40Sj8gMZ7nziyQ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d8duXnoAEmqk6IXynpETA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XwzuXxaPkevGk2qmsU6JA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AcvFKQz6kGNi3V18laz0g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7qxhuEVtkOhkXP9J5J3Vg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LTWmGBRc0ueUdFAuuMQZA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w7LA6IP7kCOX_6HtrPmuw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1cBtbFM7UC6zoYprWVIHg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r5PPl_6X0iKpHLI45LHaQ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5zIBdUY8k2URM6pUTd9CQ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Or5_CXhhECPgIawbs7kkw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gNHOGDjtECwsiAZ9LA0cA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UV7kLxLEESjqeUfIQW6QA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1BObgJJe0iMI7X8X8nIsw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ukHY5eXy0SersgAkJ9LZg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ToE04VMhEaESy8SXMnaoQ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CjI12mUO0.TIWPQTRjRKQ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dmrzKA0TU2uKrPntvMF5Q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4yq3Oy7akuPErZ27xuUGg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gArfnuW.0iwgfXeFrXHpw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MZAobBSokOIofB71aVz4Q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BSyxYuYW0iHsxLOfJtX.Q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0y.oefSyku9_RyxpCQ4Kw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Sg0Olk4JUCxb0VbtQFqYA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5VonCpGQkqeBUdbc4mz4A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DLS.4rUb0mSVn1.XC8ueA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8fkh911aU66JNbrDq4t3w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T0JKyzZGEKDriPK39j4gw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dKt1wuGiE.BN52yZTLMLQ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UXwYwbR1U6PIm2nmEL.hg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aU5Ngb8BkWWVMsvrDgr3w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0bEsOpPS0yTjc9RrrmEbA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Ia5R5daGkymiDotNmjEow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ZXrXDB2tEKDlqyeXDRFmg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rEjPTbkTkiSBkqkzLPLvw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7MFZEArAkuxn3suhq5naQ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iXSVtbdEkmtKs17TZ_5AQ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scLUZDLJki0ekdsDhIZgg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DER" val="3"/>
  <p:tag name="MULTI-LINE" val="true"/>
  <p:tag name="TEXT" val="&amp;Notes and Sources:"/>
  <p:tag name="FILL" val="false"/>
  <p:tag name="OPTIONAL" val="true"/>
  <p:tag name="NAME" val="Notes"/>
  <p:tag name="HEIGHT" val="5"/>
  <p:tag name="INDENTED" val="false"/>
  <p:tag name="CAPTION HEIGHT" val="2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DER" val="3"/>
  <p:tag name="MULTI-LINE" val="true"/>
  <p:tag name="TEXT" val="&amp;Notes and Sources:"/>
  <p:tag name="FILL" val="false"/>
  <p:tag name="OPTIONAL" val="true"/>
  <p:tag name="NAME" val="Notes"/>
  <p:tag name="HEIGHT" val="5"/>
  <p:tag name="INDENTED" val="false"/>
  <p:tag name="CAPTION HEIGHT" val="2"/>
</p:tagLst>
</file>

<file path=ppt/theme/theme1.xml><?xml version="1.0" encoding="utf-8"?>
<a:theme xmlns:a="http://schemas.openxmlformats.org/drawingml/2006/main" name="NCIA Presentation Templat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pemandu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8133BE1E98C9C44A3CD01F114CD8768" ma:contentTypeVersion="0" ma:contentTypeDescription="Create a new document." ma:contentTypeScope="" ma:versionID="1138b4fb8372a854908ee3238fa584a4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EB94A346-61E4-40D6-9A12-60C253733445}">
  <ds:schemaRefs>
    <ds:schemaRef ds:uri="http://schemas.openxmlformats.org/package/2006/metadata/core-properties"/>
    <ds:schemaRef ds:uri="http://purl.org/dc/terms/"/>
    <ds:schemaRef ds:uri="http://purl.org/dc/elements/1.1/"/>
    <ds:schemaRef ds:uri="http://schemas.microsoft.com/office/2006/documentManagement/types"/>
    <ds:schemaRef ds:uri="http://purl.org/dc/dcmitype/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B46D0FB8-B0F7-4583-A941-8E257632E7F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E750803-6600-49EA-905B-EA51D422779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NCIA Presentation Template1</Template>
  <TotalTime>2781</TotalTime>
  <Words>549</Words>
  <Application>Microsoft Office PowerPoint</Application>
  <PresentationFormat>On-screen Show (4:3)</PresentationFormat>
  <Paragraphs>166</Paragraphs>
  <Slides>8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8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8" baseType="lpstr">
      <vt:lpstr>NCIA Presentation Template1</vt:lpstr>
      <vt:lpstr>3_Custom Design</vt:lpstr>
      <vt:lpstr>4_Custom Design</vt:lpstr>
      <vt:lpstr>2_Custom Design</vt:lpstr>
      <vt:lpstr>1_Custom Design</vt:lpstr>
      <vt:lpstr>Custom Design</vt:lpstr>
      <vt:lpstr>pemandu theme</vt:lpstr>
      <vt:lpstr>1_Office Theme</vt:lpstr>
      <vt:lpstr>think-cell Slide</vt:lpstr>
      <vt:lpstr>Chart</vt:lpstr>
      <vt:lpstr>Moving Up The E&amp;E Value Chain</vt:lpstr>
      <vt:lpstr>A Condensed History Of E&amp;E in Penang</vt:lpstr>
      <vt:lpstr>The Need To Move Up The Value Chain : A Simple Example</vt:lpstr>
      <vt:lpstr>The Human Capital Landscape : Diversity of Stakeholders &amp; Imperatives </vt:lpstr>
      <vt:lpstr>People Development Initiatives: Industry-Govt Partnerships in Penang </vt:lpstr>
      <vt:lpstr>Profiles Of Our Initiatives</vt:lpstr>
      <vt:lpstr>Looking Back : Things we could have done better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NCER</dc:creator>
  <cp:lastModifiedBy>Al</cp:lastModifiedBy>
  <cp:revision>60</cp:revision>
  <dcterms:created xsi:type="dcterms:W3CDTF">2010-07-23T15:18:03Z</dcterms:created>
  <dcterms:modified xsi:type="dcterms:W3CDTF">2012-03-26T14:12:00Z</dcterms:modified>
</cp:coreProperties>
</file>